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diagrams/data39.xml" ContentType="application/vnd.openxmlformats-officedocument.drawingml.diagramData+xml"/>
  <Override PartName="/ppt/diagrams/data38.xml" ContentType="application/vnd.openxmlformats-officedocument.drawingml.diagramData+xml"/>
  <Override PartName="/ppt/diagrams/data41.xml" ContentType="application/vnd.openxmlformats-officedocument.drawingml.diagramData+xml"/>
  <Override PartName="/ppt/diagrams/data40.xml" ContentType="application/vnd.openxmlformats-officedocument.drawingml.diagramData+xml"/>
  <Override PartName="/ppt/diagrams/data36.xml" ContentType="application/vnd.openxmlformats-officedocument.drawingml.diagramData+xml"/>
  <Override PartName="/ppt/diagrams/data42.xml" ContentType="application/vnd.openxmlformats-officedocument.drawingml.diagramData+xml"/>
  <Override PartName="/ppt/diagrams/data35.xml" ContentType="application/vnd.openxmlformats-officedocument.drawingml.diagramData+xml"/>
  <Override PartName="/ppt/diagrams/data34.xml" ContentType="application/vnd.openxmlformats-officedocument.drawingml.diagramData+xml"/>
  <Override PartName="/ppt/diagrams/data33.xml" ContentType="application/vnd.openxmlformats-officedocument.drawingml.diagramData+xml"/>
  <Override PartName="/ppt/diagrams/data37.xml" ContentType="application/vnd.openxmlformats-officedocument.drawingml.diagramData+xml"/>
  <Override PartName="/ppt/diagrams/data43.xml" ContentType="application/vnd.openxmlformats-officedocument.drawingml.diagramData+xml"/>
  <Override PartName="/ppt/diagrams/data44.xml" ContentType="application/vnd.openxmlformats-officedocument.drawingml.diagramData+xml"/>
  <Override PartName="/ppt/diagrams/data53.xml" ContentType="application/vnd.openxmlformats-officedocument.drawingml.diagramData+xml"/>
  <Override PartName="/ppt/diagrams/data52.xml" ContentType="application/vnd.openxmlformats-officedocument.drawingml.diagramData+xml"/>
  <Override PartName="/ppt/diagrams/data51.xml" ContentType="application/vnd.openxmlformats-officedocument.drawingml.diagramData+xml"/>
  <Override PartName="/ppt/diagrams/data50.xml" ContentType="application/vnd.openxmlformats-officedocument.drawingml.diagramData+xml"/>
  <Override PartName="/ppt/diagrams/data49.xml" ContentType="application/vnd.openxmlformats-officedocument.drawingml.diagramData+xml"/>
  <Override PartName="/ppt/diagrams/data48.xml" ContentType="application/vnd.openxmlformats-officedocument.drawingml.diagramData+xml"/>
  <Override PartName="/ppt/diagrams/data47.xml" ContentType="application/vnd.openxmlformats-officedocument.drawingml.diagramData+xml"/>
  <Override PartName="/ppt/diagrams/data46.xml" ContentType="application/vnd.openxmlformats-officedocument.drawingml.diagramData+xml"/>
  <Override PartName="/ppt/diagrams/data45.xml" ContentType="application/vnd.openxmlformats-officedocument.drawingml.diagramData+xml"/>
  <Override PartName="/ppt/diagrams/data32.xml" ContentType="application/vnd.openxmlformats-officedocument.drawingml.diagramData+xml"/>
  <Override PartName="/ppt/diagrams/data30.xml" ContentType="application/vnd.openxmlformats-officedocument.drawingml.diagramData+xml"/>
  <Override PartName="/ppt/diagrams/data54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2.xml" ContentType="application/vnd.openxmlformats-officedocument.drawingml.diagramData+xml"/>
  <Override PartName="/ppt/diagrams/data11.xml" ContentType="application/vnd.openxmlformats-officedocument.drawingml.diagramData+xml"/>
  <Override PartName="/ppt/diagrams/data10.xml" ContentType="application/vnd.openxmlformats-officedocument.drawingml.diagramData+xml"/>
  <Override PartName="/ppt/diagrams/data9.xml" ContentType="application/vnd.openxmlformats-officedocument.drawingml.diagramData+xml"/>
  <Override PartName="/ppt/diagrams/data8.xml" ContentType="application/vnd.openxmlformats-officedocument.drawingml.diagramData+xml"/>
  <Override PartName="/ppt/diagrams/data7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8.xml" ContentType="application/vnd.openxmlformats-officedocument.drawingml.diagramData+xml"/>
  <Override PartName="/ppt/diagrams/data27.xml" ContentType="application/vnd.openxmlformats-officedocument.drawingml.diagramData+xml"/>
  <Override PartName="/ppt/diagrams/data26.xml" ContentType="application/vnd.openxmlformats-officedocument.drawingml.diagramData+xml"/>
  <Override PartName="/ppt/diagrams/data25.xml" ContentType="application/vnd.openxmlformats-officedocument.drawingml.diagramData+xml"/>
  <Override PartName="/ppt/diagrams/data24.xml" ContentType="application/vnd.openxmlformats-officedocument.drawingml.diagramData+xml"/>
  <Override PartName="/ppt/diagrams/data23.xml" ContentType="application/vnd.openxmlformats-officedocument.drawingml.diagramData+xml"/>
  <Override PartName="/ppt/diagrams/data22.xml" ContentType="application/vnd.openxmlformats-officedocument.drawingml.diagramData+xml"/>
  <Override PartName="/ppt/diagrams/data21.xml" ContentType="application/vnd.openxmlformats-officedocument.drawingml.diagramData+xml"/>
  <Override PartName="/ppt/diagrams/data20.xml" ContentType="application/vnd.openxmlformats-officedocument.drawingml.diagramData+xml"/>
  <Override PartName="/ppt/diagrams/data31.xml" ContentType="application/vnd.openxmlformats-officedocument.drawingml.diagramData+xml"/>
  <Override PartName="/ppt/diagrams/data55.xml" ContentType="application/vnd.openxmlformats-officedocument.drawingml.diagramData+xml"/>
  <Override PartName="/ppt/diagrams/data56.xml" ContentType="application/vnd.openxmlformats-officedocument.drawingml.diagramData+xml"/>
  <Override PartName="/ppt/diagrams/data57.xml" ContentType="application/vnd.openxmlformats-officedocument.drawingml.diagramData+xml"/>
  <Override PartName="/ppt/diagrams/data6.xml" ContentType="application/vnd.openxmlformats-officedocument.drawingml.diagramData+xml"/>
  <Override PartName="/ppt/diagrams/data29.xml" ContentType="application/vnd.openxmlformats-officedocument.drawingml.diagramData+xml"/>
  <Override PartName="/ppt/slides/slide2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diagrams/data3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3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1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41.xml" ContentType="application/vnd.openxmlformats-officedocument.presentationml.slide+xml"/>
  <Override PartName="/ppt/diagrams/data1.xml" ContentType="application/vnd.openxmlformats-officedocument.drawingml.diagramData+xml"/>
  <Override PartName="/ppt/slides/slide42.xml" ContentType="application/vnd.openxmlformats-officedocument.presentationml.slide+xml"/>
  <Override PartName="/ppt/diagrams/data4.xml" ContentType="application/vnd.openxmlformats-officedocument.drawingml.diagramData+xml"/>
  <Override PartName="/ppt/diagrams/data2.xml" ContentType="application/vnd.openxmlformats-officedocument.drawingml.diagramData+xml"/>
  <Override PartName="/ppt/slides/slide40.xml" ContentType="application/vnd.openxmlformats-officedocument.presentationml.slide+xml"/>
  <Override PartName="/ppt/diagrams/data5.xml" ContentType="application/vnd.openxmlformats-officedocument.drawingml.diagramData+xml"/>
  <Override PartName="/ppt/slides/slide36.xml" ContentType="application/vnd.openxmlformats-officedocument.presentationml.slide+xml"/>
  <Override PartName="/ppt/slides/slide39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5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0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30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7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rawing46.xml" ContentType="application/vnd.ms-office.drawingml.diagramDrawing+xml"/>
  <Override PartName="/ppt/diagrams/quickStyle46.xml" ContentType="application/vnd.openxmlformats-officedocument.drawingml.diagramStyle+xml"/>
  <Override PartName="/ppt/diagrams/layout46.xml" ContentType="application/vnd.openxmlformats-officedocument.drawingml.diagramLayout+xml"/>
  <Override PartName="/ppt/diagrams/colors46.xml" ContentType="application/vnd.openxmlformats-officedocument.drawingml.diagramColors+xml"/>
  <Override PartName="/ppt/diagrams/drawing45.xml" ContentType="application/vnd.ms-office.drawingml.diagramDrawing+xml"/>
  <Override PartName="/ppt/diagrams/layout47.xml" ContentType="application/vnd.openxmlformats-officedocument.drawingml.diagramLayout+xml"/>
  <Override PartName="/ppt/diagrams/drawing48.xml" ContentType="application/vnd.ms-office.drawingml.diagramDrawing+xml"/>
  <Override PartName="/ppt/diagrams/layout49.xml" ContentType="application/vnd.openxmlformats-officedocument.drawingml.diagramLayout+xml"/>
  <Override PartName="/ppt/diagrams/colors48.xml" ContentType="application/vnd.openxmlformats-officedocument.drawingml.diagramColors+xml"/>
  <Override PartName="/ppt/diagrams/quickStyle48.xml" ContentType="application/vnd.openxmlformats-officedocument.drawingml.diagramStyle+xml"/>
  <Override PartName="/ppt/diagrams/layout48.xml" ContentType="application/vnd.openxmlformats-officedocument.drawingml.diagramLayout+xml"/>
  <Override PartName="/ppt/diagrams/drawing47.xml" ContentType="application/vnd.ms-office.drawingml.diagramDrawing+xml"/>
  <Override PartName="/ppt/diagrams/colors47.xml" ContentType="application/vnd.openxmlformats-officedocument.drawingml.diagramColors+xml"/>
  <Override PartName="/ppt/diagrams/quickStyle47.xml" ContentType="application/vnd.openxmlformats-officedocument.drawingml.diagramStyle+xml"/>
  <Override PartName="/ppt/diagrams/quickStyle49.xml" ContentType="application/vnd.openxmlformats-officedocument.drawingml.diagramStyle+xml"/>
  <Override PartName="/ppt/diagrams/quickStyle45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theme/theme2.xml" ContentType="application/vnd.openxmlformats-officedocument.theme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quickStyle41.xml" ContentType="application/vnd.openxmlformats-officedocument.drawingml.diagramStyle+xml"/>
  <Override PartName="/ppt/diagrams/layout41.xml" ContentType="application/vnd.openxmlformats-officedocument.drawingml.diagramLayout+xml"/>
  <Override PartName="/ppt/diagrams/drawing40.xml" ContentType="application/vnd.ms-office.drawingml.diagramDrawing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layout45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44.xml" ContentType="application/vnd.openxmlformats-officedocument.drawingml.diagramLayout+xml"/>
  <Override PartName="/ppt/diagrams/drawing43.xml" ContentType="application/vnd.ms-office.drawingml.diagramDrawing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colors45.xml" ContentType="application/vnd.openxmlformats-officedocument.drawingml.diagramColors+xml"/>
  <Override PartName="/ppt/diagrams/drawing39.xml" ContentType="application/vnd.ms-office.drawingml.diagramDrawing+xml"/>
  <Override PartName="/ppt/diagrams/drawing49.xml" ContentType="application/vnd.ms-office.drawingml.diagramDrawing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rawing55.xml" ContentType="application/vnd.ms-office.drawingml.diagramDrawing+xml"/>
  <Override PartName="/ppt/notesMasters/notesMaster1.xml" ContentType="application/vnd.openxmlformats-officedocument.presentationml.notesMaster+xml"/>
  <Override PartName="/ppt/diagrams/drawing57.xml" ContentType="application/vnd.ms-office.drawingml.diagramDrawing+xml"/>
  <Override PartName="/ppt/diagrams/colors57.xml" ContentType="application/vnd.openxmlformats-officedocument.drawingml.diagramColors+xml"/>
  <Override PartName="/ppt/diagrams/quickStyle57.xml" ContentType="application/vnd.openxmlformats-officedocument.drawingml.diagramStyle+xml"/>
  <Override PartName="/ppt/diagrams/layout57.xml" ContentType="application/vnd.openxmlformats-officedocument.drawingml.diagramLayout+xml"/>
  <Override PartName="/ppt/diagrams/colors55.xml" ContentType="application/vnd.openxmlformats-officedocument.drawingml.diagramColors+xml"/>
  <Override PartName="/ppt/diagrams/quickStyle55.xml" ContentType="application/vnd.openxmlformats-officedocument.drawingml.diagramStyle+xml"/>
  <Override PartName="/ppt/diagrams/layout55.xml" ContentType="application/vnd.openxmlformats-officedocument.drawingml.diagramLayout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layout52.xml" ContentType="application/vnd.openxmlformats-officedocument.drawingml.diagramLayout+xml"/>
  <Override PartName="/ppt/diagrams/drawing50.xml" ContentType="application/vnd.ms-office.drawingml.diagramDrawing+xml"/>
  <Override PartName="/ppt/theme/theme1.xml" ContentType="application/vnd.openxmlformats-officedocument.theme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rawing53.xml" ContentType="application/vnd.ms-office.drawingml.diagramDrawing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colors49.xml" ContentType="application/vnd.openxmlformats-officedocument.drawingml.diagramColors+xml"/>
  <Override PartName="/ppt/diagrams/quickStyle37.xml" ContentType="application/vnd.openxmlformats-officedocument.drawingml.diagramStyle+xml"/>
  <Override PartName="/ppt/diagrams/quickStyle39.xml" ContentType="application/vnd.openxmlformats-officedocument.drawingml.diagramStyle+xml"/>
  <Override PartName="/ppt/diagrams/quickStyle4.xml" ContentType="application/vnd.openxmlformats-officedocument.drawingml.diagramStyle+xml"/>
  <Override PartName="/ppt/diagrams/layout15.xml" ContentType="application/vnd.openxmlformats-officedocument.drawingml.diagramLayout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layout19.xml" ContentType="application/vnd.openxmlformats-officedocument.drawingml.diagramLayout+xml"/>
  <Override PartName="/ppt/diagrams/drawing18.xml" ContentType="application/vnd.ms-office.drawingml.diagramDrawing+xml"/>
  <Override PartName="/ppt/diagrams/colors18.xml" ContentType="application/vnd.openxmlformats-officedocument.drawingml.diagramColors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rawing3.xml" ContentType="application/vnd.ms-office.drawingml.diagramDrawing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18.xml" ContentType="application/vnd.openxmlformats-officedocument.drawingml.diagramLayout+xml"/>
  <Override PartName="/ppt/diagrams/drawing17.xml" ContentType="application/vnd.ms-office.drawingml.diagramDrawing+xml"/>
  <Override PartName="/ppt/diagrams/colors17.xml" ContentType="application/vnd.openxmlformats-officedocument.drawingml.diagramColors+xml"/>
  <Override PartName="/ppt/diagrams/layout4.xml" ContentType="application/vnd.openxmlformats-officedocument.drawingml.diagramLayout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quickStyle14.xml" ContentType="application/vnd.openxmlformats-officedocument.drawingml.diagramStyle+xml"/>
  <Override PartName="/ppt/diagrams/layout14.xml" ContentType="application/vnd.openxmlformats-officedocument.drawingml.diagramLayout+xml"/>
  <Override PartName="/ppt/diagrams/colors4.xml" ContentType="application/vnd.openxmlformats-officedocument.drawingml.diagramColors+xml"/>
  <Override PartName="/ppt/diagrams/quickStyle8.xml" ContentType="application/vnd.openxmlformats-officedocument.drawingml.diagramStyle+xml"/>
  <Override PartName="/ppt/diagrams/layout8.xml" ContentType="application/vnd.openxmlformats-officedocument.drawingml.diagramLayout+xml"/>
  <Override PartName="/ppt/diagrams/colors5.xml" ContentType="application/vnd.openxmlformats-officedocument.drawingml.diagramColors+xml"/>
  <Override PartName="/ppt/diagrams/drawing7.xml" ContentType="application/vnd.ms-office.drawingml.diagramDrawing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quickStyle5.xml" ContentType="application/vnd.openxmlformats-officedocument.drawingml.diagramStyle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colors7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7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5.xml" ContentType="application/vnd.ms-office.drawingml.diagramDrawing+xml"/>
  <Override PartName="/ppt/diagrams/drawing9.xml" ContentType="application/vnd.ms-office.drawingml.diagramDrawing+xml"/>
  <Override PartName="/ppt/diagrams/layout5.xml" ContentType="application/vnd.openxmlformats-officedocument.drawingml.diagramLayout+xml"/>
  <Override PartName="/ppt/diagrams/layout10.xml" ContentType="application/vnd.openxmlformats-officedocument.drawingml.diagramLayout+xml"/>
  <Override PartName="/ppt/diagrams/drawing13.xml" ContentType="application/vnd.ms-office.drawingml.diagramDrawing+xml"/>
  <Override PartName="/ppt/diagrams/colors13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3.xml" ContentType="application/vnd.openxmlformats-officedocument.drawingml.diagramLayout+xml"/>
  <Override PartName="/ppt/diagrams/drawing4.xml" ContentType="application/vnd.ms-office.drawingml.diagramDrawing+xml"/>
  <Override PartName="/ppt/diagrams/drawing12.xml" ContentType="application/vnd.ms-office.drawingml.diagramDrawing+xml"/>
  <Override PartName="/ppt/diagrams/colors12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39.xml" ContentType="application/vnd.openxmlformats-officedocument.drawingml.diagramColors+xml"/>
  <Override PartName="/ppt/diagrams/colors20.xml" ContentType="application/vnd.openxmlformats-officedocument.drawingml.diagramColors+xml"/>
  <Override PartName="/ppt/diagrams/colors3.xml" ContentType="application/vnd.openxmlformats-officedocument.drawingml.diagramColors+xml"/>
  <Override PartName="/ppt/diagrams/drawing33.xml" ContentType="application/vnd.ms-office.drawingml.diagramDrawing+xml"/>
  <Override PartName="/ppt/diagrams/colors33.xml" ContentType="application/vnd.openxmlformats-officedocument.drawingml.diagramColors+xml"/>
  <Override PartName="/ppt/diagrams/colors1.xml" ContentType="application/vnd.openxmlformats-officedocument.drawingml.diagramColors+xml"/>
  <Override PartName="/ppt/diagrams/layout34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3.xml" ContentType="application/vnd.openxmlformats-officedocument.drawingml.diagramLayout+xml"/>
  <Override PartName="/ppt/diagrams/drawing1.xml" ContentType="application/vnd.ms-office.drawingml.diagramDrawing+xml"/>
  <Override PartName="/ppt/diagrams/quickStyle31.xml" ContentType="application/vnd.openxmlformats-officedocument.drawingml.diagramStyle+xml"/>
  <Override PartName="/ppt/diagrams/layout31.xml" ContentType="application/vnd.openxmlformats-officedocument.drawingml.diagramLayout+xml"/>
  <Override PartName="/ppt/diagrams/layout2.xml" ContentType="application/vnd.openxmlformats-officedocument.drawingml.diagramLayout+xml"/>
  <Override PartName="/ppt/diagrams/drawing30.xml" ContentType="application/vnd.ms-office.drawingml.diagramDrawing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colors38.xml" ContentType="application/vnd.openxmlformats-officedocument.drawingml.diagramColors+xml"/>
  <Override PartName="/ppt/diagrams/quickStyle38.xml" ContentType="application/vnd.openxmlformats-officedocument.drawingml.diagramStyle+xml"/>
  <Override PartName="/ppt/diagrams/layout38.xml" ContentType="application/vnd.openxmlformats-officedocument.drawingml.diagramLayout+xml"/>
  <Override PartName="/ppt/diagrams/drawing37.xml" ContentType="application/vnd.ms-office.drawingml.diagramDrawing+xml"/>
  <Override PartName="/ppt/diagrams/drawing38.xml" ContentType="application/vnd.ms-office.drawingml.diagramDrawing+xml"/>
  <Override PartName="/ppt/diagrams/layout39.xml" ContentType="application/vnd.openxmlformats-officedocument.drawingml.diagramLayout+xml"/>
  <Override PartName="/ppt/diagrams/colors37.xml" ContentType="application/vnd.openxmlformats-officedocument.drawingml.diagramColors+xml"/>
  <Override PartName="/ppt/diagrams/layout37.xml" ContentType="application/vnd.openxmlformats-officedocument.drawingml.diagramLayout+xml"/>
  <Override PartName="/ppt/diagrams/drawing36.xml" ContentType="application/vnd.ms-office.drawingml.diagramDrawing+xml"/>
  <Override PartName="/ppt/diagrams/quickStyle1.xml" ContentType="application/vnd.openxmlformats-officedocument.drawingml.diagramStyle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layout1.xml" ContentType="application/vnd.openxmlformats-officedocument.drawingml.diagramLayout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colors30.xml" ContentType="application/vnd.openxmlformats-officedocument.drawingml.diagramColors+xml"/>
  <Override PartName="/ppt/diagrams/quickStyle30.xml" ContentType="application/vnd.openxmlformats-officedocument.drawingml.diagramStyle+xml"/>
  <Override PartName="/ppt/diagrams/layout21.xml" ContentType="application/vnd.openxmlformats-officedocument.drawingml.diagramLayout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3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quickStyle3.xml" ContentType="application/vnd.openxmlformats-officedocument.drawingml.diagramStyle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rawing20.xml" ContentType="application/vnd.ms-office.drawingml.diagramDrawing+xml"/>
  <Override PartName="/ppt/diagrams/drawing25.xml" ContentType="application/vnd.ms-office.drawingml.diagramDrawing+xml"/>
  <Override PartName="/ppt/diagrams/quickStyle26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colors2.xml" ContentType="application/vnd.openxmlformats-officedocument.drawingml.diagramColors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quickStyle2.xml" ContentType="application/vnd.openxmlformats-officedocument.drawingml.diagramStyle+xml"/>
  <Override PartName="/ppt/diagrams/layout30.xml" ContentType="application/vnd.openxmlformats-officedocument.drawingml.diagramLayout+xml"/>
  <Override PartName="/ppt/diagrams/quickStyle28.xml" ContentType="application/vnd.openxmlformats-officedocument.drawingml.diagramStyle+xml"/>
  <Override PartName="/ppt/diagrams/layout26.xml" ContentType="application/vnd.openxmlformats-officedocument.drawingml.diagramLayout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layout2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27.xml" ContentType="application/vnd.openxmlformats-officedocument.drawingml.diagramStyle+xml"/>
  <Override PartName="/ppt/diagrams/drawing27.xml" ContentType="application/vnd.ms-office.drawingml.diagramDrawing+xml"/>
  <Override PartName="/ppt/diagrams/drawing2.xml" ContentType="application/vnd.ms-office.drawingml.diagramDrawing+xml"/>
  <Override PartName="/ppt/diagrams/colors27.xml" ContentType="application/vnd.openxmlformats-officedocument.drawingml.diagramColor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59" r:id="rId4"/>
    <p:sldId id="258" r:id="rId5"/>
    <p:sldId id="260" r:id="rId6"/>
    <p:sldId id="285" r:id="rId7"/>
    <p:sldId id="261" r:id="rId8"/>
    <p:sldId id="300" r:id="rId9"/>
    <p:sldId id="286" r:id="rId10"/>
    <p:sldId id="288" r:id="rId11"/>
    <p:sldId id="290" r:id="rId12"/>
    <p:sldId id="289" r:id="rId13"/>
    <p:sldId id="287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262" r:id="rId24"/>
    <p:sldId id="301" r:id="rId25"/>
    <p:sldId id="302" r:id="rId26"/>
    <p:sldId id="306" r:id="rId27"/>
    <p:sldId id="311" r:id="rId28"/>
    <p:sldId id="305" r:id="rId29"/>
    <p:sldId id="304" r:id="rId30"/>
    <p:sldId id="303" r:id="rId31"/>
    <p:sldId id="307" r:id="rId32"/>
    <p:sldId id="309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  <p:sldId id="271" r:id="rId44"/>
  </p:sldIdLst>
  <p:sldSz cx="9144000" cy="5143500" type="screen16x9"/>
  <p:notesSz cx="6858000" cy="9144000"/>
  <p:embeddedFontLst>
    <p:embeddedFont>
      <p:font typeface="Karla" panose="020B0604020202020204" charset="0"/>
      <p:regular r:id="rId46"/>
      <p:bold r:id="rId47"/>
      <p:italic r:id="rId48"/>
      <p:boldItalic r:id="rId49"/>
    </p:embeddedFont>
    <p:embeddedFont>
      <p:font typeface="Montserrat" panose="020B0604020202020204" charset="0"/>
      <p:regular r:id="rId50"/>
      <p:bold r:id="rId5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82D5"/>
    <a:srgbClr val="0066FF"/>
    <a:srgbClr val="0B60AD"/>
    <a:srgbClr val="3677AC"/>
    <a:srgbClr val="2B17A1"/>
    <a:srgbClr val="2318B2"/>
    <a:srgbClr val="00A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16CB5A4-CC4C-4EFC-930E-452ADA856430}">
  <a:tblStyle styleId="{F16CB5A4-CC4C-4EFC-930E-452ADA856430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39" autoAdjust="0"/>
  </p:normalViewPr>
  <p:slideViewPr>
    <p:cSldViewPr snapToGrid="0">
      <p:cViewPr varScale="1">
        <p:scale>
          <a:sx n="91" d="100"/>
          <a:sy n="91" d="100"/>
        </p:scale>
        <p:origin x="7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hyperlink" Target="mailto:Immex.sesible@econom&#237;a.gob.mx" TargetMode="External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hyperlink" Target="mailto:Immex.sesible@econom&#237;a.gob.m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14A566-AD72-4590-AD70-DEFD8154BA54}" type="doc">
      <dgm:prSet loTypeId="urn:microsoft.com/office/officeart/2005/8/layout/process3" loCatId="process" qsTypeId="urn:microsoft.com/office/officeart/2005/8/quickstyle/3d1" qsCatId="3D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5150AD26-556C-423B-AB40-F68D92749810}">
      <dgm:prSet/>
      <dgm:spPr>
        <a:solidFill>
          <a:schemeClr val="accent1"/>
        </a:solidFill>
      </dgm:spPr>
      <dgm:t>
        <a:bodyPr/>
        <a:lstStyle/>
        <a:p>
          <a:pPr algn="ctr" rtl="0"/>
          <a:r>
            <a:rPr lang="en-US" b="1" i="0" dirty="0" smtClean="0"/>
            <a:t>21a.  </a:t>
          </a:r>
          <a:r>
            <a:rPr lang="en-US" b="1" i="0" dirty="0" err="1" smtClean="0"/>
            <a:t>Modificación</a:t>
          </a:r>
          <a:r>
            <a:rPr lang="en-US" b="1" i="0" dirty="0" smtClean="0"/>
            <a:t>.</a:t>
          </a:r>
          <a:endParaRPr lang="en-US" dirty="0"/>
        </a:p>
      </dgm:t>
    </dgm:pt>
    <dgm:pt modelId="{90F65F82-F53F-497D-B948-660F1ABB39C5}" type="parTrans" cxnId="{7A145610-2219-43EA-862C-C7A78B48282A}">
      <dgm:prSet/>
      <dgm:spPr/>
      <dgm:t>
        <a:bodyPr/>
        <a:lstStyle/>
        <a:p>
          <a:endParaRPr lang="en-US"/>
        </a:p>
      </dgm:t>
    </dgm:pt>
    <dgm:pt modelId="{45B3EC97-5581-41BC-922D-7E324C11EAB7}" type="sibTrans" cxnId="{7A145610-2219-43EA-862C-C7A78B48282A}">
      <dgm:prSet/>
      <dgm:spPr/>
      <dgm:t>
        <a:bodyPr/>
        <a:lstStyle/>
        <a:p>
          <a:endParaRPr lang="en-US"/>
        </a:p>
      </dgm:t>
    </dgm:pt>
    <dgm:pt modelId="{521B2D49-5E75-48F6-8167-239D9EB5ABDE}">
      <dgm:prSet/>
      <dgm:spPr/>
      <dgm:t>
        <a:bodyPr/>
        <a:lstStyle/>
        <a:p>
          <a:r>
            <a:rPr lang="es-MX" dirty="0" smtClean="0"/>
            <a:t>12/12/2016</a:t>
          </a:r>
          <a:endParaRPr lang="en-US" dirty="0"/>
        </a:p>
      </dgm:t>
    </dgm:pt>
    <dgm:pt modelId="{9563F919-885D-4AB1-B998-8B8AA8F9E18B}" type="parTrans" cxnId="{9EF85045-2395-45AF-A8E4-E42940E15AC1}">
      <dgm:prSet/>
      <dgm:spPr/>
      <dgm:t>
        <a:bodyPr/>
        <a:lstStyle/>
        <a:p>
          <a:endParaRPr lang="en-US"/>
        </a:p>
      </dgm:t>
    </dgm:pt>
    <dgm:pt modelId="{11D6828D-464A-47D4-9F09-E1D9A3B04145}" type="sibTrans" cxnId="{9EF85045-2395-45AF-A8E4-E42940E15AC1}">
      <dgm:prSet/>
      <dgm:spPr/>
      <dgm:t>
        <a:bodyPr/>
        <a:lstStyle/>
        <a:p>
          <a:endParaRPr lang="en-US"/>
        </a:p>
      </dgm:t>
    </dgm:pt>
    <dgm:pt modelId="{76D178A6-644F-4798-A0F1-B2141F76EFC4}">
      <dgm:prSet/>
      <dgm:spPr/>
      <dgm:t>
        <a:bodyPr/>
        <a:lstStyle/>
        <a:p>
          <a:r>
            <a:rPr lang="es-MX" dirty="0" smtClean="0"/>
            <a:t>DIMMEX</a:t>
          </a:r>
          <a:endParaRPr lang="en-US" dirty="0"/>
        </a:p>
      </dgm:t>
    </dgm:pt>
    <dgm:pt modelId="{4097E15C-09AE-4E00-B202-B29D14AF35B1}" type="parTrans" cxnId="{48C7A77B-1A5F-4B51-9450-89047C4E5525}">
      <dgm:prSet/>
      <dgm:spPr/>
      <dgm:t>
        <a:bodyPr/>
        <a:lstStyle/>
        <a:p>
          <a:endParaRPr lang="en-US"/>
        </a:p>
      </dgm:t>
    </dgm:pt>
    <dgm:pt modelId="{E6545680-B4B6-4610-92D7-5517A59F8D00}" type="sibTrans" cxnId="{48C7A77B-1A5F-4B51-9450-89047C4E5525}">
      <dgm:prSet/>
      <dgm:spPr/>
      <dgm:t>
        <a:bodyPr/>
        <a:lstStyle/>
        <a:p>
          <a:endParaRPr lang="en-US"/>
        </a:p>
      </dgm:t>
    </dgm:pt>
    <dgm:pt modelId="{82539E48-1A2F-4B2A-B428-E233BBD2DF9A}">
      <dgm:prSet/>
      <dgm:spPr/>
      <dgm:t>
        <a:bodyPr/>
        <a:lstStyle/>
        <a:p>
          <a:endParaRPr lang="en-US" dirty="0"/>
        </a:p>
      </dgm:t>
    </dgm:pt>
    <dgm:pt modelId="{3282DE0A-0DD2-4FEC-9AF3-E4FD3C78EC99}" type="parTrans" cxnId="{DF14D246-B70F-4BFD-8DE0-ACE3B1668B69}">
      <dgm:prSet/>
      <dgm:spPr/>
      <dgm:t>
        <a:bodyPr/>
        <a:lstStyle/>
        <a:p>
          <a:endParaRPr lang="en-US"/>
        </a:p>
      </dgm:t>
    </dgm:pt>
    <dgm:pt modelId="{0C093BF2-3DFB-4A82-9E8B-6CAF802008B6}" type="sibTrans" cxnId="{DF14D246-B70F-4BFD-8DE0-ACE3B1668B69}">
      <dgm:prSet/>
      <dgm:spPr/>
      <dgm:t>
        <a:bodyPr/>
        <a:lstStyle/>
        <a:p>
          <a:endParaRPr lang="en-US"/>
        </a:p>
      </dgm:t>
    </dgm:pt>
    <dgm:pt modelId="{8198D5B2-D667-46D7-A02C-7E63BB344989}" type="pres">
      <dgm:prSet presAssocID="{E814A566-AD72-4590-AD70-DEFD8154BA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DBB9BE-DFD9-4FC3-9D48-19DFB0821668}" type="pres">
      <dgm:prSet presAssocID="{5150AD26-556C-423B-AB40-F68D92749810}" presName="composite" presStyleCnt="0"/>
      <dgm:spPr/>
    </dgm:pt>
    <dgm:pt modelId="{59E291B1-C66E-4EA3-87CD-327F12F8EBE9}" type="pres">
      <dgm:prSet presAssocID="{5150AD26-556C-423B-AB40-F68D92749810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8CB672-AEEA-4EF9-92E4-5DD5A6BE30C0}" type="pres">
      <dgm:prSet presAssocID="{5150AD26-556C-423B-AB40-F68D92749810}" presName="parSh" presStyleLbl="node1" presStyleIdx="0" presStyleCnt="1"/>
      <dgm:spPr/>
      <dgm:t>
        <a:bodyPr/>
        <a:lstStyle/>
        <a:p>
          <a:endParaRPr lang="en-US"/>
        </a:p>
      </dgm:t>
    </dgm:pt>
    <dgm:pt modelId="{DEA84E13-BC2B-4656-AED5-10AAABF5F6E2}" type="pres">
      <dgm:prSet presAssocID="{5150AD26-556C-423B-AB40-F68D92749810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BDF818-020C-40A2-9F78-8260DBE9D226}" type="presOf" srcId="{E814A566-AD72-4590-AD70-DEFD8154BA54}" destId="{8198D5B2-D667-46D7-A02C-7E63BB344989}" srcOrd="0" destOrd="0" presId="urn:microsoft.com/office/officeart/2005/8/layout/process3"/>
    <dgm:cxn modelId="{7A145610-2219-43EA-862C-C7A78B48282A}" srcId="{E814A566-AD72-4590-AD70-DEFD8154BA54}" destId="{5150AD26-556C-423B-AB40-F68D92749810}" srcOrd="0" destOrd="0" parTransId="{90F65F82-F53F-497D-B948-660F1ABB39C5}" sibTransId="{45B3EC97-5581-41BC-922D-7E324C11EAB7}"/>
    <dgm:cxn modelId="{DF14D246-B70F-4BFD-8DE0-ACE3B1668B69}" srcId="{5150AD26-556C-423B-AB40-F68D92749810}" destId="{82539E48-1A2F-4B2A-B428-E233BBD2DF9A}" srcOrd="1" destOrd="0" parTransId="{3282DE0A-0DD2-4FEC-9AF3-E4FD3C78EC99}" sibTransId="{0C093BF2-3DFB-4A82-9E8B-6CAF802008B6}"/>
    <dgm:cxn modelId="{9EF85045-2395-45AF-A8E4-E42940E15AC1}" srcId="{5150AD26-556C-423B-AB40-F68D92749810}" destId="{521B2D49-5E75-48F6-8167-239D9EB5ABDE}" srcOrd="0" destOrd="0" parTransId="{9563F919-885D-4AB1-B998-8B8AA8F9E18B}" sibTransId="{11D6828D-464A-47D4-9F09-E1D9A3B04145}"/>
    <dgm:cxn modelId="{33747A5D-51F2-4CBF-B223-FE08D5E0485A}" type="presOf" srcId="{5150AD26-556C-423B-AB40-F68D92749810}" destId="{59E291B1-C66E-4EA3-87CD-327F12F8EBE9}" srcOrd="0" destOrd="0" presId="urn:microsoft.com/office/officeart/2005/8/layout/process3"/>
    <dgm:cxn modelId="{2F2608BF-695D-489F-BD30-1BDCA81B16A0}" type="presOf" srcId="{5150AD26-556C-423B-AB40-F68D92749810}" destId="{5F8CB672-AEEA-4EF9-92E4-5DD5A6BE30C0}" srcOrd="1" destOrd="0" presId="urn:microsoft.com/office/officeart/2005/8/layout/process3"/>
    <dgm:cxn modelId="{48C7A77B-1A5F-4B51-9450-89047C4E5525}" srcId="{5150AD26-556C-423B-AB40-F68D92749810}" destId="{76D178A6-644F-4798-A0F1-B2141F76EFC4}" srcOrd="2" destOrd="0" parTransId="{4097E15C-09AE-4E00-B202-B29D14AF35B1}" sibTransId="{E6545680-B4B6-4610-92D7-5517A59F8D00}"/>
    <dgm:cxn modelId="{6279C3F5-6407-4DD1-BCBB-3C619F44DEA4}" type="presOf" srcId="{82539E48-1A2F-4B2A-B428-E233BBD2DF9A}" destId="{DEA84E13-BC2B-4656-AED5-10AAABF5F6E2}" srcOrd="0" destOrd="1" presId="urn:microsoft.com/office/officeart/2005/8/layout/process3"/>
    <dgm:cxn modelId="{D460F436-C3D5-44AC-8D5B-53B94AEB7236}" type="presOf" srcId="{521B2D49-5E75-48F6-8167-239D9EB5ABDE}" destId="{DEA84E13-BC2B-4656-AED5-10AAABF5F6E2}" srcOrd="0" destOrd="0" presId="urn:microsoft.com/office/officeart/2005/8/layout/process3"/>
    <dgm:cxn modelId="{19EB96E4-C56D-4022-A504-12B94C14CE81}" type="presOf" srcId="{76D178A6-644F-4798-A0F1-B2141F76EFC4}" destId="{DEA84E13-BC2B-4656-AED5-10AAABF5F6E2}" srcOrd="0" destOrd="2" presId="urn:microsoft.com/office/officeart/2005/8/layout/process3"/>
    <dgm:cxn modelId="{BA0A78CF-4AA1-4C8A-902E-AECEE513AE2B}" type="presParOf" srcId="{8198D5B2-D667-46D7-A02C-7E63BB344989}" destId="{D6DBB9BE-DFD9-4FC3-9D48-19DFB0821668}" srcOrd="0" destOrd="0" presId="urn:microsoft.com/office/officeart/2005/8/layout/process3"/>
    <dgm:cxn modelId="{2F1883D7-6339-46E9-9EA5-41BE93D6BF8A}" type="presParOf" srcId="{D6DBB9BE-DFD9-4FC3-9D48-19DFB0821668}" destId="{59E291B1-C66E-4EA3-87CD-327F12F8EBE9}" srcOrd="0" destOrd="0" presId="urn:microsoft.com/office/officeart/2005/8/layout/process3"/>
    <dgm:cxn modelId="{538F093F-D82E-497C-8D6C-B8AC8995A2E4}" type="presParOf" srcId="{D6DBB9BE-DFD9-4FC3-9D48-19DFB0821668}" destId="{5F8CB672-AEEA-4EF9-92E4-5DD5A6BE30C0}" srcOrd="1" destOrd="0" presId="urn:microsoft.com/office/officeart/2005/8/layout/process3"/>
    <dgm:cxn modelId="{4BF994BC-D69D-4C22-945E-EDE8BD581F06}" type="presParOf" srcId="{D6DBB9BE-DFD9-4FC3-9D48-19DFB0821668}" destId="{DEA84E13-BC2B-4656-AED5-10AAABF5F6E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C89B551-EC42-45BB-9BE4-FCF90B7162CE}" type="doc">
      <dgm:prSet loTypeId="urn:microsoft.com/office/officeart/2005/8/layout/bProcess3" loCatId="process" qsTypeId="urn:microsoft.com/office/officeart/2005/8/quickstyle/simple5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A240C477-7E02-4D2C-8DCC-D60BBE211F08}">
      <dgm:prSet/>
      <dgm:spPr/>
      <dgm:t>
        <a:bodyPr/>
        <a:lstStyle/>
        <a:p>
          <a:pPr rtl="0"/>
          <a:r>
            <a:rPr lang="es-MX" b="0" i="0" dirty="0" smtClean="0"/>
            <a:t>Descripción y fracción arancelaria del bien final</a:t>
          </a:r>
          <a:endParaRPr lang="en-US" dirty="0"/>
        </a:p>
      </dgm:t>
    </dgm:pt>
    <dgm:pt modelId="{FCDC3E94-1414-4577-833A-284A8F45C2C9}" type="parTrans" cxnId="{29CD1784-32F4-4D96-A40F-78965D6B27CE}">
      <dgm:prSet/>
      <dgm:spPr/>
      <dgm:t>
        <a:bodyPr/>
        <a:lstStyle/>
        <a:p>
          <a:endParaRPr lang="en-US"/>
        </a:p>
      </dgm:t>
    </dgm:pt>
    <dgm:pt modelId="{BA96AA27-AFE4-45B4-9A4F-1F79F99C9B10}" type="sibTrans" cxnId="{29CD1784-32F4-4D96-A40F-78965D6B27CE}">
      <dgm:prSet/>
      <dgm:spPr/>
      <dgm:t>
        <a:bodyPr/>
        <a:lstStyle/>
        <a:p>
          <a:endParaRPr lang="en-US"/>
        </a:p>
      </dgm:t>
    </dgm:pt>
    <dgm:pt modelId="{44841FC6-2CE4-4F50-88FA-845E06D222C7}">
      <dgm:prSet/>
      <dgm:spPr/>
      <dgm:t>
        <a:bodyPr/>
        <a:lstStyle/>
        <a:p>
          <a:pPr rtl="0"/>
          <a:r>
            <a:rPr lang="es-MX" b="0" i="0" smtClean="0"/>
            <a:t>Volumen de la mercancía sensible utilizada por el buen final por unidad de producto terminado cuantificando en UMT.</a:t>
          </a:r>
          <a:endParaRPr lang="en-US"/>
        </a:p>
      </dgm:t>
    </dgm:pt>
    <dgm:pt modelId="{CDF0119F-A79B-4180-B5C6-8D0E4FC35F89}" type="parTrans" cxnId="{A5AB1B7E-4DB6-4704-AD7B-F55EC9C666EF}">
      <dgm:prSet/>
      <dgm:spPr/>
      <dgm:t>
        <a:bodyPr/>
        <a:lstStyle/>
        <a:p>
          <a:endParaRPr lang="en-US"/>
        </a:p>
      </dgm:t>
    </dgm:pt>
    <dgm:pt modelId="{40B107F0-39AF-49F4-906B-0380E8D06110}" type="sibTrans" cxnId="{A5AB1B7E-4DB6-4704-AD7B-F55EC9C666EF}">
      <dgm:prSet/>
      <dgm:spPr/>
      <dgm:t>
        <a:bodyPr/>
        <a:lstStyle/>
        <a:p>
          <a:endParaRPr lang="en-US"/>
        </a:p>
      </dgm:t>
    </dgm:pt>
    <dgm:pt modelId="{688D670C-AD85-4681-87AF-B3BF6AC2427D}">
      <dgm:prSet/>
      <dgm:spPr/>
      <dgm:t>
        <a:bodyPr/>
        <a:lstStyle/>
        <a:p>
          <a:pPr rtl="0"/>
          <a:r>
            <a:rPr lang="es-MX" b="0" i="0" dirty="0" smtClean="0"/>
            <a:t>Porcentaje de mermas y desperdicios de cada uno de los productos a elaborar durante los próximos 4 meses</a:t>
          </a:r>
          <a:endParaRPr lang="en-US" dirty="0"/>
        </a:p>
      </dgm:t>
    </dgm:pt>
    <dgm:pt modelId="{4D21165C-0433-4369-BA5B-38AB74E82A3C}" type="parTrans" cxnId="{0FC76E04-2CEC-405F-B017-FB7812F2C6E5}">
      <dgm:prSet/>
      <dgm:spPr/>
      <dgm:t>
        <a:bodyPr/>
        <a:lstStyle/>
        <a:p>
          <a:endParaRPr lang="en-US"/>
        </a:p>
      </dgm:t>
    </dgm:pt>
    <dgm:pt modelId="{29490568-B52F-46C5-8713-90C0F3B5DF78}" type="sibTrans" cxnId="{0FC76E04-2CEC-405F-B017-FB7812F2C6E5}">
      <dgm:prSet/>
      <dgm:spPr/>
      <dgm:t>
        <a:bodyPr/>
        <a:lstStyle/>
        <a:p>
          <a:endParaRPr lang="en-US"/>
        </a:p>
      </dgm:t>
    </dgm:pt>
    <dgm:pt modelId="{8AF05520-447D-405A-B4D2-5D89AF44E118}">
      <dgm:prSet/>
      <dgm:spPr/>
      <dgm:t>
        <a:bodyPr/>
        <a:lstStyle/>
        <a:p>
          <a:pPr rtl="0"/>
          <a:r>
            <a:rPr lang="es-MX" b="0" i="0" dirty="0" smtClean="0"/>
            <a:t>Tiempo que la mercancía permanece en el inventario a partir de su importación</a:t>
          </a:r>
          <a:endParaRPr lang="en-US" dirty="0"/>
        </a:p>
      </dgm:t>
    </dgm:pt>
    <dgm:pt modelId="{420515E3-AD62-4321-AB73-0EEA2AE51CFC}" type="parTrans" cxnId="{D87E2B0B-E37B-4C51-8E51-2815A9756FDE}">
      <dgm:prSet/>
      <dgm:spPr/>
      <dgm:t>
        <a:bodyPr/>
        <a:lstStyle/>
        <a:p>
          <a:endParaRPr lang="en-US"/>
        </a:p>
      </dgm:t>
    </dgm:pt>
    <dgm:pt modelId="{D8A41C0B-9AAC-44E1-834B-652081916A9B}" type="sibTrans" cxnId="{D87E2B0B-E37B-4C51-8E51-2815A9756FDE}">
      <dgm:prSet/>
      <dgm:spPr/>
      <dgm:t>
        <a:bodyPr/>
        <a:lstStyle/>
        <a:p>
          <a:endParaRPr lang="en-US"/>
        </a:p>
      </dgm:t>
    </dgm:pt>
    <dgm:pt modelId="{3DE32AC3-B8AE-4843-87BC-0A6611F2D123}">
      <dgm:prSet/>
      <dgm:spPr/>
      <dgm:t>
        <a:bodyPr/>
        <a:lstStyle/>
        <a:p>
          <a:pPr rtl="0"/>
          <a:r>
            <a:rPr lang="es-MX" b="0" i="0" dirty="0" smtClean="0"/>
            <a:t>Duración y descripción de cada etapa del proceso productivo o servicio.</a:t>
          </a:r>
          <a:endParaRPr lang="en-US" dirty="0"/>
        </a:p>
      </dgm:t>
    </dgm:pt>
    <dgm:pt modelId="{A2C313FF-E150-4B2C-B4E2-E90E73ADD34C}" type="parTrans" cxnId="{4E873D74-5B55-4AAD-BC9A-944119656A63}">
      <dgm:prSet/>
      <dgm:spPr/>
      <dgm:t>
        <a:bodyPr/>
        <a:lstStyle/>
        <a:p>
          <a:endParaRPr lang="en-US"/>
        </a:p>
      </dgm:t>
    </dgm:pt>
    <dgm:pt modelId="{064527F9-2438-4E50-A126-41CE3A2BF457}" type="sibTrans" cxnId="{4E873D74-5B55-4AAD-BC9A-944119656A63}">
      <dgm:prSet/>
      <dgm:spPr/>
      <dgm:t>
        <a:bodyPr/>
        <a:lstStyle/>
        <a:p>
          <a:endParaRPr lang="en-US"/>
        </a:p>
      </dgm:t>
    </dgm:pt>
    <dgm:pt modelId="{FC924034-D3E8-47F0-89CB-63094B753567}">
      <dgm:prSet/>
      <dgm:spPr/>
      <dgm:t>
        <a:bodyPr/>
        <a:lstStyle/>
        <a:p>
          <a:pPr rtl="0"/>
          <a:r>
            <a:rPr lang="es-MX" b="0" i="0" smtClean="0"/>
            <a:t>Domicilio y tiempo que permanecerá en el país el producto elaborado antes de llegar a su destino final</a:t>
          </a:r>
          <a:endParaRPr lang="en-US"/>
        </a:p>
      </dgm:t>
    </dgm:pt>
    <dgm:pt modelId="{F4DEFC3F-BA92-48DB-8E35-D7BF67CA27C7}" type="parTrans" cxnId="{70BC699F-5DE8-40E0-B32B-277FB37B4208}">
      <dgm:prSet/>
      <dgm:spPr/>
      <dgm:t>
        <a:bodyPr/>
        <a:lstStyle/>
        <a:p>
          <a:endParaRPr lang="en-US"/>
        </a:p>
      </dgm:t>
    </dgm:pt>
    <dgm:pt modelId="{93AC06A9-06F6-4884-ABAB-6E5459EEEF8B}" type="sibTrans" cxnId="{70BC699F-5DE8-40E0-B32B-277FB37B4208}">
      <dgm:prSet/>
      <dgm:spPr/>
      <dgm:t>
        <a:bodyPr/>
        <a:lstStyle/>
        <a:p>
          <a:endParaRPr lang="en-US"/>
        </a:p>
      </dgm:t>
    </dgm:pt>
    <dgm:pt modelId="{B7A53AB8-32EC-4C4C-8826-73D9918DA9DF}" type="pres">
      <dgm:prSet presAssocID="{8C89B551-EC42-45BB-9BE4-FCF90B7162C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A532E1-2DE0-4BFC-AC2C-8FC55B4A943B}" type="pres">
      <dgm:prSet presAssocID="{A240C477-7E02-4D2C-8DCC-D60BBE211F0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751DBB-46AC-4083-9E3D-43A72C29C242}" type="pres">
      <dgm:prSet presAssocID="{BA96AA27-AFE4-45B4-9A4F-1F79F99C9B10}" presName="sibTrans" presStyleLbl="sibTrans1D1" presStyleIdx="0" presStyleCnt="5"/>
      <dgm:spPr/>
      <dgm:t>
        <a:bodyPr/>
        <a:lstStyle/>
        <a:p>
          <a:endParaRPr lang="en-US"/>
        </a:p>
      </dgm:t>
    </dgm:pt>
    <dgm:pt modelId="{FCEF2D40-5CA9-4EEF-BC6D-BDA9B5530784}" type="pres">
      <dgm:prSet presAssocID="{BA96AA27-AFE4-45B4-9A4F-1F79F99C9B10}" presName="connectorText" presStyleLbl="sibTrans1D1" presStyleIdx="0" presStyleCnt="5"/>
      <dgm:spPr/>
      <dgm:t>
        <a:bodyPr/>
        <a:lstStyle/>
        <a:p>
          <a:endParaRPr lang="en-US"/>
        </a:p>
      </dgm:t>
    </dgm:pt>
    <dgm:pt modelId="{8606FF9D-6FA1-4149-80B0-33A388B33729}" type="pres">
      <dgm:prSet presAssocID="{44841FC6-2CE4-4F50-88FA-845E06D222C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BDE060-16A2-4103-8289-3B7E7ECD78DB}" type="pres">
      <dgm:prSet presAssocID="{40B107F0-39AF-49F4-906B-0380E8D06110}" presName="sibTrans" presStyleLbl="sibTrans1D1" presStyleIdx="1" presStyleCnt="5"/>
      <dgm:spPr/>
      <dgm:t>
        <a:bodyPr/>
        <a:lstStyle/>
        <a:p>
          <a:endParaRPr lang="en-US"/>
        </a:p>
      </dgm:t>
    </dgm:pt>
    <dgm:pt modelId="{F2875D72-B719-41E8-BBE7-F53D24C3DC25}" type="pres">
      <dgm:prSet presAssocID="{40B107F0-39AF-49F4-906B-0380E8D06110}" presName="connectorText" presStyleLbl="sibTrans1D1" presStyleIdx="1" presStyleCnt="5"/>
      <dgm:spPr/>
      <dgm:t>
        <a:bodyPr/>
        <a:lstStyle/>
        <a:p>
          <a:endParaRPr lang="en-US"/>
        </a:p>
      </dgm:t>
    </dgm:pt>
    <dgm:pt modelId="{8D343ACC-DBE4-4FCD-9FA3-3324793104ED}" type="pres">
      <dgm:prSet presAssocID="{688D670C-AD85-4681-87AF-B3BF6AC2427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7AF201-C36F-4C07-A579-1335FF9281DA}" type="pres">
      <dgm:prSet presAssocID="{29490568-B52F-46C5-8713-90C0F3B5DF78}" presName="sibTrans" presStyleLbl="sibTrans1D1" presStyleIdx="2" presStyleCnt="5"/>
      <dgm:spPr/>
      <dgm:t>
        <a:bodyPr/>
        <a:lstStyle/>
        <a:p>
          <a:endParaRPr lang="en-US"/>
        </a:p>
      </dgm:t>
    </dgm:pt>
    <dgm:pt modelId="{93DB6E8D-2AA6-4A9D-B572-4E365143C636}" type="pres">
      <dgm:prSet presAssocID="{29490568-B52F-46C5-8713-90C0F3B5DF78}" presName="connectorText" presStyleLbl="sibTrans1D1" presStyleIdx="2" presStyleCnt="5"/>
      <dgm:spPr/>
      <dgm:t>
        <a:bodyPr/>
        <a:lstStyle/>
        <a:p>
          <a:endParaRPr lang="en-US"/>
        </a:p>
      </dgm:t>
    </dgm:pt>
    <dgm:pt modelId="{AD6CF027-8743-40D0-A711-660168600844}" type="pres">
      <dgm:prSet presAssocID="{3DE32AC3-B8AE-4843-87BC-0A6611F2D12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C8A33-D2A2-41A2-86D1-4D5055425C1F}" type="pres">
      <dgm:prSet presAssocID="{064527F9-2438-4E50-A126-41CE3A2BF457}" presName="sibTrans" presStyleLbl="sibTrans1D1" presStyleIdx="3" presStyleCnt="5"/>
      <dgm:spPr/>
      <dgm:t>
        <a:bodyPr/>
        <a:lstStyle/>
        <a:p>
          <a:endParaRPr lang="en-US"/>
        </a:p>
      </dgm:t>
    </dgm:pt>
    <dgm:pt modelId="{DD59409E-FE1E-47AB-A172-AA1E0D96C59C}" type="pres">
      <dgm:prSet presAssocID="{064527F9-2438-4E50-A126-41CE3A2BF457}" presName="connectorText" presStyleLbl="sibTrans1D1" presStyleIdx="3" presStyleCnt="5"/>
      <dgm:spPr/>
      <dgm:t>
        <a:bodyPr/>
        <a:lstStyle/>
        <a:p>
          <a:endParaRPr lang="en-US"/>
        </a:p>
      </dgm:t>
    </dgm:pt>
    <dgm:pt modelId="{5BA6B9A5-8E9D-4494-8808-6D9DAE632AA8}" type="pres">
      <dgm:prSet presAssocID="{8AF05520-447D-405A-B4D2-5D89AF44E118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BF59B7-FA37-4033-959D-B0944707825C}" type="pres">
      <dgm:prSet presAssocID="{D8A41C0B-9AAC-44E1-834B-652081916A9B}" presName="sibTrans" presStyleLbl="sibTrans1D1" presStyleIdx="4" presStyleCnt="5"/>
      <dgm:spPr/>
      <dgm:t>
        <a:bodyPr/>
        <a:lstStyle/>
        <a:p>
          <a:endParaRPr lang="en-US"/>
        </a:p>
      </dgm:t>
    </dgm:pt>
    <dgm:pt modelId="{D06A454E-F12E-46A0-9F01-239F6140A5A3}" type="pres">
      <dgm:prSet presAssocID="{D8A41C0B-9AAC-44E1-834B-652081916A9B}" presName="connectorText" presStyleLbl="sibTrans1D1" presStyleIdx="4" presStyleCnt="5"/>
      <dgm:spPr/>
      <dgm:t>
        <a:bodyPr/>
        <a:lstStyle/>
        <a:p>
          <a:endParaRPr lang="en-US"/>
        </a:p>
      </dgm:t>
    </dgm:pt>
    <dgm:pt modelId="{31917208-18DF-4346-84AE-F55A8B3ED2FF}" type="pres">
      <dgm:prSet presAssocID="{FC924034-D3E8-47F0-89CB-63094B75356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E4F6C4-3A94-4B94-AA9C-11FB02910BF9}" type="presOf" srcId="{29490568-B52F-46C5-8713-90C0F3B5DF78}" destId="{B97AF201-C36F-4C07-A579-1335FF9281DA}" srcOrd="0" destOrd="0" presId="urn:microsoft.com/office/officeart/2005/8/layout/bProcess3"/>
    <dgm:cxn modelId="{C047B7A1-822B-4F02-8F5A-BE7F65D6202C}" type="presOf" srcId="{29490568-B52F-46C5-8713-90C0F3B5DF78}" destId="{93DB6E8D-2AA6-4A9D-B572-4E365143C636}" srcOrd="1" destOrd="0" presId="urn:microsoft.com/office/officeart/2005/8/layout/bProcess3"/>
    <dgm:cxn modelId="{257CED41-C99D-4437-BCBF-0721EB8E5812}" type="presOf" srcId="{44841FC6-2CE4-4F50-88FA-845E06D222C7}" destId="{8606FF9D-6FA1-4149-80B0-33A388B33729}" srcOrd="0" destOrd="0" presId="urn:microsoft.com/office/officeart/2005/8/layout/bProcess3"/>
    <dgm:cxn modelId="{A14F437F-CCD4-42D5-93A5-44E90E5E6C63}" type="presOf" srcId="{8AF05520-447D-405A-B4D2-5D89AF44E118}" destId="{5BA6B9A5-8E9D-4494-8808-6D9DAE632AA8}" srcOrd="0" destOrd="0" presId="urn:microsoft.com/office/officeart/2005/8/layout/bProcess3"/>
    <dgm:cxn modelId="{4E20E2E5-6D64-4B7D-B598-628FD16E81E5}" type="presOf" srcId="{8C89B551-EC42-45BB-9BE4-FCF90B7162CE}" destId="{B7A53AB8-32EC-4C4C-8826-73D9918DA9DF}" srcOrd="0" destOrd="0" presId="urn:microsoft.com/office/officeart/2005/8/layout/bProcess3"/>
    <dgm:cxn modelId="{85F8B870-C91D-45F3-9177-8FEDA5082395}" type="presOf" srcId="{40B107F0-39AF-49F4-906B-0380E8D06110}" destId="{F2875D72-B719-41E8-BBE7-F53D24C3DC25}" srcOrd="1" destOrd="0" presId="urn:microsoft.com/office/officeart/2005/8/layout/bProcess3"/>
    <dgm:cxn modelId="{3B66967A-E86B-48BC-9772-AE4EC4158EA2}" type="presOf" srcId="{688D670C-AD85-4681-87AF-B3BF6AC2427D}" destId="{8D343ACC-DBE4-4FCD-9FA3-3324793104ED}" srcOrd="0" destOrd="0" presId="urn:microsoft.com/office/officeart/2005/8/layout/bProcess3"/>
    <dgm:cxn modelId="{0F64B40C-AAF3-486F-84E3-3CCAD464E952}" type="presOf" srcId="{D8A41C0B-9AAC-44E1-834B-652081916A9B}" destId="{3DBF59B7-FA37-4033-959D-B0944707825C}" srcOrd="0" destOrd="0" presId="urn:microsoft.com/office/officeart/2005/8/layout/bProcess3"/>
    <dgm:cxn modelId="{29CD1784-32F4-4D96-A40F-78965D6B27CE}" srcId="{8C89B551-EC42-45BB-9BE4-FCF90B7162CE}" destId="{A240C477-7E02-4D2C-8DCC-D60BBE211F08}" srcOrd="0" destOrd="0" parTransId="{FCDC3E94-1414-4577-833A-284A8F45C2C9}" sibTransId="{BA96AA27-AFE4-45B4-9A4F-1F79F99C9B10}"/>
    <dgm:cxn modelId="{70BC699F-5DE8-40E0-B32B-277FB37B4208}" srcId="{8C89B551-EC42-45BB-9BE4-FCF90B7162CE}" destId="{FC924034-D3E8-47F0-89CB-63094B753567}" srcOrd="5" destOrd="0" parTransId="{F4DEFC3F-BA92-48DB-8E35-D7BF67CA27C7}" sibTransId="{93AC06A9-06F6-4884-ABAB-6E5459EEEF8B}"/>
    <dgm:cxn modelId="{EE116BB3-F024-4160-BCD7-2F189CF81696}" type="presOf" srcId="{40B107F0-39AF-49F4-906B-0380E8D06110}" destId="{BCBDE060-16A2-4103-8289-3B7E7ECD78DB}" srcOrd="0" destOrd="0" presId="urn:microsoft.com/office/officeart/2005/8/layout/bProcess3"/>
    <dgm:cxn modelId="{AF836E2C-B89F-4E56-8744-10ADE208428F}" type="presOf" srcId="{064527F9-2438-4E50-A126-41CE3A2BF457}" destId="{AE0C8A33-D2A2-41A2-86D1-4D5055425C1F}" srcOrd="0" destOrd="0" presId="urn:microsoft.com/office/officeart/2005/8/layout/bProcess3"/>
    <dgm:cxn modelId="{B1FCBBD0-1EE4-4C00-ACD2-D71975548936}" type="presOf" srcId="{D8A41C0B-9AAC-44E1-834B-652081916A9B}" destId="{D06A454E-F12E-46A0-9F01-239F6140A5A3}" srcOrd="1" destOrd="0" presId="urn:microsoft.com/office/officeart/2005/8/layout/bProcess3"/>
    <dgm:cxn modelId="{0FC76E04-2CEC-405F-B017-FB7812F2C6E5}" srcId="{8C89B551-EC42-45BB-9BE4-FCF90B7162CE}" destId="{688D670C-AD85-4681-87AF-B3BF6AC2427D}" srcOrd="2" destOrd="0" parTransId="{4D21165C-0433-4369-BA5B-38AB74E82A3C}" sibTransId="{29490568-B52F-46C5-8713-90C0F3B5DF78}"/>
    <dgm:cxn modelId="{19C6972D-52C8-42ED-8690-917A5D2F4BCA}" type="presOf" srcId="{3DE32AC3-B8AE-4843-87BC-0A6611F2D123}" destId="{AD6CF027-8743-40D0-A711-660168600844}" srcOrd="0" destOrd="0" presId="urn:microsoft.com/office/officeart/2005/8/layout/bProcess3"/>
    <dgm:cxn modelId="{D87E2B0B-E37B-4C51-8E51-2815A9756FDE}" srcId="{8C89B551-EC42-45BB-9BE4-FCF90B7162CE}" destId="{8AF05520-447D-405A-B4D2-5D89AF44E118}" srcOrd="4" destOrd="0" parTransId="{420515E3-AD62-4321-AB73-0EEA2AE51CFC}" sibTransId="{D8A41C0B-9AAC-44E1-834B-652081916A9B}"/>
    <dgm:cxn modelId="{A21244EC-6F41-4129-BF62-B0EB35453F8F}" type="presOf" srcId="{A240C477-7E02-4D2C-8DCC-D60BBE211F08}" destId="{7AA532E1-2DE0-4BFC-AC2C-8FC55B4A943B}" srcOrd="0" destOrd="0" presId="urn:microsoft.com/office/officeart/2005/8/layout/bProcess3"/>
    <dgm:cxn modelId="{AA0573E8-C701-402D-8209-EA1648003FCD}" type="presOf" srcId="{BA96AA27-AFE4-45B4-9A4F-1F79F99C9B10}" destId="{6A751DBB-46AC-4083-9E3D-43A72C29C242}" srcOrd="0" destOrd="0" presId="urn:microsoft.com/office/officeart/2005/8/layout/bProcess3"/>
    <dgm:cxn modelId="{A5AB1B7E-4DB6-4704-AD7B-F55EC9C666EF}" srcId="{8C89B551-EC42-45BB-9BE4-FCF90B7162CE}" destId="{44841FC6-2CE4-4F50-88FA-845E06D222C7}" srcOrd="1" destOrd="0" parTransId="{CDF0119F-A79B-4180-B5C6-8D0E4FC35F89}" sibTransId="{40B107F0-39AF-49F4-906B-0380E8D06110}"/>
    <dgm:cxn modelId="{4E873D74-5B55-4AAD-BC9A-944119656A63}" srcId="{8C89B551-EC42-45BB-9BE4-FCF90B7162CE}" destId="{3DE32AC3-B8AE-4843-87BC-0A6611F2D123}" srcOrd="3" destOrd="0" parTransId="{A2C313FF-E150-4B2C-B4E2-E90E73ADD34C}" sibTransId="{064527F9-2438-4E50-A126-41CE3A2BF457}"/>
    <dgm:cxn modelId="{E97F0AD5-E25C-480D-B169-344BC07954D5}" type="presOf" srcId="{BA96AA27-AFE4-45B4-9A4F-1F79F99C9B10}" destId="{FCEF2D40-5CA9-4EEF-BC6D-BDA9B5530784}" srcOrd="1" destOrd="0" presId="urn:microsoft.com/office/officeart/2005/8/layout/bProcess3"/>
    <dgm:cxn modelId="{684A036E-F5B7-426A-9622-665466DEA9E5}" type="presOf" srcId="{FC924034-D3E8-47F0-89CB-63094B753567}" destId="{31917208-18DF-4346-84AE-F55A8B3ED2FF}" srcOrd="0" destOrd="0" presId="urn:microsoft.com/office/officeart/2005/8/layout/bProcess3"/>
    <dgm:cxn modelId="{1A591210-632F-4E70-9A68-EE92943A9730}" type="presOf" srcId="{064527F9-2438-4E50-A126-41CE3A2BF457}" destId="{DD59409E-FE1E-47AB-A172-AA1E0D96C59C}" srcOrd="1" destOrd="0" presId="urn:microsoft.com/office/officeart/2005/8/layout/bProcess3"/>
    <dgm:cxn modelId="{F61395E7-2F33-45A6-A3A6-4D0F45ECBF2A}" type="presParOf" srcId="{B7A53AB8-32EC-4C4C-8826-73D9918DA9DF}" destId="{7AA532E1-2DE0-4BFC-AC2C-8FC55B4A943B}" srcOrd="0" destOrd="0" presId="urn:microsoft.com/office/officeart/2005/8/layout/bProcess3"/>
    <dgm:cxn modelId="{6F81122E-66BD-4813-A837-7AA21CBE233C}" type="presParOf" srcId="{B7A53AB8-32EC-4C4C-8826-73D9918DA9DF}" destId="{6A751DBB-46AC-4083-9E3D-43A72C29C242}" srcOrd="1" destOrd="0" presId="urn:microsoft.com/office/officeart/2005/8/layout/bProcess3"/>
    <dgm:cxn modelId="{8313CF83-920B-44AD-B18F-03A44E8ACD5E}" type="presParOf" srcId="{6A751DBB-46AC-4083-9E3D-43A72C29C242}" destId="{FCEF2D40-5CA9-4EEF-BC6D-BDA9B5530784}" srcOrd="0" destOrd="0" presId="urn:microsoft.com/office/officeart/2005/8/layout/bProcess3"/>
    <dgm:cxn modelId="{1DC9E593-7951-4298-912F-7E5D294E374F}" type="presParOf" srcId="{B7A53AB8-32EC-4C4C-8826-73D9918DA9DF}" destId="{8606FF9D-6FA1-4149-80B0-33A388B33729}" srcOrd="2" destOrd="0" presId="urn:microsoft.com/office/officeart/2005/8/layout/bProcess3"/>
    <dgm:cxn modelId="{E7211BC8-6320-4DF1-9F99-A9E400E14E68}" type="presParOf" srcId="{B7A53AB8-32EC-4C4C-8826-73D9918DA9DF}" destId="{BCBDE060-16A2-4103-8289-3B7E7ECD78DB}" srcOrd="3" destOrd="0" presId="urn:microsoft.com/office/officeart/2005/8/layout/bProcess3"/>
    <dgm:cxn modelId="{05B47A41-9DA0-4218-8A8E-D578DE67EEB2}" type="presParOf" srcId="{BCBDE060-16A2-4103-8289-3B7E7ECD78DB}" destId="{F2875D72-B719-41E8-BBE7-F53D24C3DC25}" srcOrd="0" destOrd="0" presId="urn:microsoft.com/office/officeart/2005/8/layout/bProcess3"/>
    <dgm:cxn modelId="{B3B11761-B27F-46C5-85D6-A0D9FB309C43}" type="presParOf" srcId="{B7A53AB8-32EC-4C4C-8826-73D9918DA9DF}" destId="{8D343ACC-DBE4-4FCD-9FA3-3324793104ED}" srcOrd="4" destOrd="0" presId="urn:microsoft.com/office/officeart/2005/8/layout/bProcess3"/>
    <dgm:cxn modelId="{B27CDEE8-01F6-4FFE-8B65-B3A9969703DE}" type="presParOf" srcId="{B7A53AB8-32EC-4C4C-8826-73D9918DA9DF}" destId="{B97AF201-C36F-4C07-A579-1335FF9281DA}" srcOrd="5" destOrd="0" presId="urn:microsoft.com/office/officeart/2005/8/layout/bProcess3"/>
    <dgm:cxn modelId="{1B1C69FF-AFB8-4702-AB17-C080EB8AEDB4}" type="presParOf" srcId="{B97AF201-C36F-4C07-A579-1335FF9281DA}" destId="{93DB6E8D-2AA6-4A9D-B572-4E365143C636}" srcOrd="0" destOrd="0" presId="urn:microsoft.com/office/officeart/2005/8/layout/bProcess3"/>
    <dgm:cxn modelId="{C48F9826-DCF2-412C-8B40-22ACD4DCEB08}" type="presParOf" srcId="{B7A53AB8-32EC-4C4C-8826-73D9918DA9DF}" destId="{AD6CF027-8743-40D0-A711-660168600844}" srcOrd="6" destOrd="0" presId="urn:microsoft.com/office/officeart/2005/8/layout/bProcess3"/>
    <dgm:cxn modelId="{386CFB81-AF0C-4C99-93B9-4EF314D73805}" type="presParOf" srcId="{B7A53AB8-32EC-4C4C-8826-73D9918DA9DF}" destId="{AE0C8A33-D2A2-41A2-86D1-4D5055425C1F}" srcOrd="7" destOrd="0" presId="urn:microsoft.com/office/officeart/2005/8/layout/bProcess3"/>
    <dgm:cxn modelId="{D4945D38-FFDF-4609-9667-5725464ABF9D}" type="presParOf" srcId="{AE0C8A33-D2A2-41A2-86D1-4D5055425C1F}" destId="{DD59409E-FE1E-47AB-A172-AA1E0D96C59C}" srcOrd="0" destOrd="0" presId="urn:microsoft.com/office/officeart/2005/8/layout/bProcess3"/>
    <dgm:cxn modelId="{874F4E8D-E3E5-4FAA-AEF6-4B0568B9012C}" type="presParOf" srcId="{B7A53AB8-32EC-4C4C-8826-73D9918DA9DF}" destId="{5BA6B9A5-8E9D-4494-8808-6D9DAE632AA8}" srcOrd="8" destOrd="0" presId="urn:microsoft.com/office/officeart/2005/8/layout/bProcess3"/>
    <dgm:cxn modelId="{43AADDB1-FD01-414F-B139-5EDF20DC729C}" type="presParOf" srcId="{B7A53AB8-32EC-4C4C-8826-73D9918DA9DF}" destId="{3DBF59B7-FA37-4033-959D-B0944707825C}" srcOrd="9" destOrd="0" presId="urn:microsoft.com/office/officeart/2005/8/layout/bProcess3"/>
    <dgm:cxn modelId="{A020145C-9C95-4291-AF18-D2B3D4F2AB0F}" type="presParOf" srcId="{3DBF59B7-FA37-4033-959D-B0944707825C}" destId="{D06A454E-F12E-46A0-9F01-239F6140A5A3}" srcOrd="0" destOrd="0" presId="urn:microsoft.com/office/officeart/2005/8/layout/bProcess3"/>
    <dgm:cxn modelId="{05BD4A8F-4ECE-44E4-90BD-23E651CC6A16}" type="presParOf" srcId="{B7A53AB8-32EC-4C4C-8826-73D9918DA9DF}" destId="{31917208-18DF-4346-84AE-F55A8B3ED2FF}" srcOrd="10" destOrd="0" presId="urn:microsoft.com/office/officeart/2005/8/layout/bProcess3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33071D8-8385-48FD-AC49-2AD0F39D91AD}" type="doc">
      <dgm:prSet loTypeId="urn:microsoft.com/office/officeart/2005/8/layout/bProcess2" loCatId="process" qsTypeId="urn:microsoft.com/office/officeart/2005/8/quickstyle/simple2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1340323E-148F-4B9D-943A-08E9AF481DBA}">
      <dgm:prSet custT="1"/>
      <dgm:spPr/>
      <dgm:t>
        <a:bodyPr/>
        <a:lstStyle/>
        <a:p>
          <a:pPr algn="l" rtl="0"/>
          <a:r>
            <a:rPr lang="es-MX" sz="1200" b="1" i="0" dirty="0" smtClean="0"/>
            <a:t> Empresas (razón social, RFC y domicilio) a las que serán transferidos los productos</a:t>
          </a:r>
          <a:endParaRPr lang="en-US" sz="1200" b="1" dirty="0"/>
        </a:p>
      </dgm:t>
    </dgm:pt>
    <dgm:pt modelId="{67D8EA3E-012B-4E40-9074-FA700782F67F}" type="parTrans" cxnId="{84CC00B4-7A8B-4FF5-BD4D-5C2D91F6FBA4}">
      <dgm:prSet/>
      <dgm:spPr/>
      <dgm:t>
        <a:bodyPr/>
        <a:lstStyle/>
        <a:p>
          <a:endParaRPr lang="en-US" sz="2400"/>
        </a:p>
      </dgm:t>
    </dgm:pt>
    <dgm:pt modelId="{B5984DC2-53A5-4026-B4C6-2DFEA8AF8363}" type="sibTrans" cxnId="{84CC00B4-7A8B-4FF5-BD4D-5C2D91F6FBA4}">
      <dgm:prSet/>
      <dgm:spPr/>
      <dgm:t>
        <a:bodyPr/>
        <a:lstStyle/>
        <a:p>
          <a:endParaRPr lang="en-US" sz="2400"/>
        </a:p>
      </dgm:t>
    </dgm:pt>
    <dgm:pt modelId="{BE6543DF-A0E5-4E78-A279-4A3CE9337DAC}">
      <dgm:prSet custT="1"/>
      <dgm:spPr/>
      <dgm:t>
        <a:bodyPr/>
        <a:lstStyle/>
        <a:p>
          <a:pPr rtl="0"/>
          <a:r>
            <a:rPr lang="es-MX" sz="1000" b="1" i="0" dirty="0" smtClean="0"/>
            <a:t>Contrato de maquila,</a:t>
          </a:r>
          <a:endParaRPr lang="en-US" sz="1000" b="1" dirty="0"/>
        </a:p>
      </dgm:t>
    </dgm:pt>
    <dgm:pt modelId="{30DE9FB9-A74C-4154-882E-E6305D65595C}" type="parTrans" cxnId="{196A20B6-AD2E-48AA-BC6E-44DFE299806A}">
      <dgm:prSet/>
      <dgm:spPr/>
      <dgm:t>
        <a:bodyPr/>
        <a:lstStyle/>
        <a:p>
          <a:endParaRPr lang="en-US" sz="2400"/>
        </a:p>
      </dgm:t>
    </dgm:pt>
    <dgm:pt modelId="{CDED2AF2-7588-4EF1-AFEB-32B30FDCF7A1}" type="sibTrans" cxnId="{196A20B6-AD2E-48AA-BC6E-44DFE299806A}">
      <dgm:prSet/>
      <dgm:spPr/>
      <dgm:t>
        <a:bodyPr/>
        <a:lstStyle/>
        <a:p>
          <a:endParaRPr lang="en-US" sz="2400"/>
        </a:p>
      </dgm:t>
    </dgm:pt>
    <dgm:pt modelId="{B0D65D9C-3212-4F6A-AD07-FD52B9A227CD}">
      <dgm:prSet custT="1"/>
      <dgm:spPr/>
      <dgm:t>
        <a:bodyPr/>
        <a:lstStyle/>
        <a:p>
          <a:pPr rtl="0"/>
          <a:r>
            <a:rPr lang="es-MX" sz="1000" b="0" i="0" dirty="0" smtClean="0"/>
            <a:t>Contrato de compraventa</a:t>
          </a:r>
          <a:endParaRPr lang="en-US" sz="1000" b="0" dirty="0"/>
        </a:p>
      </dgm:t>
    </dgm:pt>
    <dgm:pt modelId="{CF71973E-7C32-483F-8EDE-A56BBEDA4891}" type="parTrans" cxnId="{5C1335EB-8E9F-4ADA-9AD3-A1D298E4F5E5}">
      <dgm:prSet/>
      <dgm:spPr/>
      <dgm:t>
        <a:bodyPr/>
        <a:lstStyle/>
        <a:p>
          <a:endParaRPr lang="en-US" sz="2400"/>
        </a:p>
      </dgm:t>
    </dgm:pt>
    <dgm:pt modelId="{8B7AD511-A399-4341-97AF-35719AB30DB0}" type="sibTrans" cxnId="{5C1335EB-8E9F-4ADA-9AD3-A1D298E4F5E5}">
      <dgm:prSet/>
      <dgm:spPr/>
      <dgm:t>
        <a:bodyPr/>
        <a:lstStyle/>
        <a:p>
          <a:endParaRPr lang="en-US" sz="2400"/>
        </a:p>
      </dgm:t>
    </dgm:pt>
    <dgm:pt modelId="{F7D9BCFF-E467-4C71-8F9E-882D0D87026C}">
      <dgm:prSet custT="1"/>
      <dgm:spPr/>
      <dgm:t>
        <a:bodyPr/>
        <a:lstStyle/>
        <a:p>
          <a:pPr rtl="0"/>
          <a:r>
            <a:rPr lang="es-MX" sz="1000" b="1" i="0" dirty="0" smtClean="0"/>
            <a:t>Órdenes de compra</a:t>
          </a:r>
          <a:endParaRPr lang="en-US" sz="1000" b="1" dirty="0"/>
        </a:p>
      </dgm:t>
    </dgm:pt>
    <dgm:pt modelId="{F1FB86D5-5382-44CF-AE03-6F8747EA7CB4}" type="parTrans" cxnId="{8AFE955F-2C72-47B9-9EA8-B1360BF5F23B}">
      <dgm:prSet/>
      <dgm:spPr/>
      <dgm:t>
        <a:bodyPr/>
        <a:lstStyle/>
        <a:p>
          <a:endParaRPr lang="en-US" sz="2400"/>
        </a:p>
      </dgm:t>
    </dgm:pt>
    <dgm:pt modelId="{0BB591B9-188F-4FD6-ACD0-A7AD8C195427}" type="sibTrans" cxnId="{8AFE955F-2C72-47B9-9EA8-B1360BF5F23B}">
      <dgm:prSet/>
      <dgm:spPr/>
      <dgm:t>
        <a:bodyPr/>
        <a:lstStyle/>
        <a:p>
          <a:endParaRPr lang="en-US" sz="2400"/>
        </a:p>
      </dgm:t>
    </dgm:pt>
    <dgm:pt modelId="{4D4A4D04-BF62-4978-92F5-3F7424F6BDFB}">
      <dgm:prSet custT="1"/>
      <dgm:spPr/>
      <dgm:t>
        <a:bodyPr/>
        <a:lstStyle/>
        <a:p>
          <a:pPr rtl="0"/>
          <a:r>
            <a:rPr lang="es-MX" sz="1000" b="1" i="0" dirty="0" smtClean="0"/>
            <a:t>Pedidos en firme </a:t>
          </a:r>
          <a:endParaRPr lang="en-US" sz="1000" b="1" dirty="0"/>
        </a:p>
      </dgm:t>
    </dgm:pt>
    <dgm:pt modelId="{27BF65DE-3EFF-44F0-BCD7-B668111A30FC}" type="parTrans" cxnId="{A3D0EEF6-E8C1-4A12-B0DB-156B9A16E52B}">
      <dgm:prSet/>
      <dgm:spPr/>
      <dgm:t>
        <a:bodyPr/>
        <a:lstStyle/>
        <a:p>
          <a:endParaRPr lang="en-US" sz="2400"/>
        </a:p>
      </dgm:t>
    </dgm:pt>
    <dgm:pt modelId="{F88BB4C9-FC38-434A-ACAD-6AEB7C645DB3}" type="sibTrans" cxnId="{A3D0EEF6-E8C1-4A12-B0DB-156B9A16E52B}">
      <dgm:prSet/>
      <dgm:spPr/>
      <dgm:t>
        <a:bodyPr/>
        <a:lstStyle/>
        <a:p>
          <a:endParaRPr lang="en-US" sz="2400"/>
        </a:p>
      </dgm:t>
    </dgm:pt>
    <dgm:pt modelId="{220A2A8F-EEC7-4606-9358-62DE4B61822A}">
      <dgm:prSet custT="1"/>
      <dgm:spPr/>
      <dgm:t>
        <a:bodyPr/>
        <a:lstStyle/>
        <a:p>
          <a:pPr rtl="0"/>
          <a:r>
            <a:rPr lang="es-MX" sz="1000" b="1" i="0" dirty="0" smtClean="0"/>
            <a:t>Sin importar el régimen aduanero al que serán destinados. </a:t>
          </a:r>
          <a:endParaRPr lang="en-US" sz="1000" b="1" dirty="0"/>
        </a:p>
      </dgm:t>
    </dgm:pt>
    <dgm:pt modelId="{0A6ADAF6-8E86-458C-9DB4-B2E5847A084C}" type="parTrans" cxnId="{A2490FED-3FA7-4434-9C2F-1A7CA4D1FE2C}">
      <dgm:prSet/>
      <dgm:spPr/>
      <dgm:t>
        <a:bodyPr/>
        <a:lstStyle/>
        <a:p>
          <a:endParaRPr lang="en-US" sz="2400"/>
        </a:p>
      </dgm:t>
    </dgm:pt>
    <dgm:pt modelId="{09CF1CB0-E9F8-466A-8CE3-045FB494395C}" type="sibTrans" cxnId="{A2490FED-3FA7-4434-9C2F-1A7CA4D1FE2C}">
      <dgm:prSet/>
      <dgm:spPr/>
      <dgm:t>
        <a:bodyPr/>
        <a:lstStyle/>
        <a:p>
          <a:endParaRPr lang="en-US" sz="2400"/>
        </a:p>
      </dgm:t>
    </dgm:pt>
    <dgm:pt modelId="{AAAE5FF3-EC3A-40DA-8FAA-99A45D7125A3}">
      <dgm:prSet custT="1"/>
      <dgm:spPr/>
      <dgm:t>
        <a:bodyPr/>
        <a:lstStyle/>
        <a:p>
          <a:pPr rtl="0"/>
          <a:r>
            <a:rPr lang="es-MX" sz="1200" b="1" i="0" dirty="0" smtClean="0"/>
            <a:t>Cantidad de producto a entregar de forma mensual durante los próximos 4 meses.</a:t>
          </a:r>
          <a:endParaRPr lang="en-US" sz="1200" b="1" dirty="0"/>
        </a:p>
      </dgm:t>
    </dgm:pt>
    <dgm:pt modelId="{924858CB-3253-4E35-A72E-44076FDF0C18}" type="parTrans" cxnId="{07DBA682-9054-4D38-AD9D-0AC9DF268F23}">
      <dgm:prSet/>
      <dgm:spPr/>
      <dgm:t>
        <a:bodyPr/>
        <a:lstStyle/>
        <a:p>
          <a:endParaRPr lang="en-US" sz="2400"/>
        </a:p>
      </dgm:t>
    </dgm:pt>
    <dgm:pt modelId="{4C4A4A95-511A-493F-96C9-3E661FC83B11}" type="sibTrans" cxnId="{07DBA682-9054-4D38-AD9D-0AC9DF268F23}">
      <dgm:prSet/>
      <dgm:spPr/>
      <dgm:t>
        <a:bodyPr/>
        <a:lstStyle/>
        <a:p>
          <a:endParaRPr lang="en-US" sz="2400"/>
        </a:p>
      </dgm:t>
    </dgm:pt>
    <dgm:pt modelId="{F7521087-65B7-4C48-AEE8-80DBE853048C}" type="pres">
      <dgm:prSet presAssocID="{A33071D8-8385-48FD-AC49-2AD0F39D91AD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BBE2741E-2F03-415E-8C89-ED8AA953527B}" type="pres">
      <dgm:prSet presAssocID="{1340323E-148F-4B9D-943A-08E9AF481DBA}" presName="first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9ABC7D-46D2-4E2A-9A90-B99C37581D8C}" type="pres">
      <dgm:prSet presAssocID="{B5984DC2-53A5-4026-B4C6-2DFEA8AF8363}" presName="sibTrans" presStyleLbl="sibTrans2D1" presStyleIdx="0" presStyleCnt="6"/>
      <dgm:spPr/>
      <dgm:t>
        <a:bodyPr/>
        <a:lstStyle/>
        <a:p>
          <a:endParaRPr lang="en-US"/>
        </a:p>
      </dgm:t>
    </dgm:pt>
    <dgm:pt modelId="{5EEB06A4-7538-4165-B06F-DFE1D73AA446}" type="pres">
      <dgm:prSet presAssocID="{BE6543DF-A0E5-4E78-A279-4A3CE9337DAC}" presName="middleNode" presStyleCnt="0"/>
      <dgm:spPr/>
    </dgm:pt>
    <dgm:pt modelId="{A4D6ED52-BA31-4AFD-A05C-97EF14463A40}" type="pres">
      <dgm:prSet presAssocID="{BE6543DF-A0E5-4E78-A279-4A3CE9337DAC}" presName="padding" presStyleLbl="node1" presStyleIdx="0" presStyleCnt="7"/>
      <dgm:spPr/>
    </dgm:pt>
    <dgm:pt modelId="{AEF620BF-A501-4DFB-B468-617B4B979428}" type="pres">
      <dgm:prSet presAssocID="{BE6543DF-A0E5-4E78-A279-4A3CE9337DAC}" presName="shap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60E1F1-35CE-4724-A900-7F3A9ACF2453}" type="pres">
      <dgm:prSet presAssocID="{CDED2AF2-7588-4EF1-AFEB-32B30FDCF7A1}" presName="sibTrans" presStyleLbl="sibTrans2D1" presStyleIdx="1" presStyleCnt="6"/>
      <dgm:spPr/>
      <dgm:t>
        <a:bodyPr/>
        <a:lstStyle/>
        <a:p>
          <a:endParaRPr lang="en-US"/>
        </a:p>
      </dgm:t>
    </dgm:pt>
    <dgm:pt modelId="{21F7827D-5092-47AC-93F5-EE1E5157B817}" type="pres">
      <dgm:prSet presAssocID="{B0D65D9C-3212-4F6A-AD07-FD52B9A227CD}" presName="middleNode" presStyleCnt="0"/>
      <dgm:spPr/>
    </dgm:pt>
    <dgm:pt modelId="{22923052-3267-475A-8796-98997231C8AF}" type="pres">
      <dgm:prSet presAssocID="{B0D65D9C-3212-4F6A-AD07-FD52B9A227CD}" presName="padding" presStyleLbl="node1" presStyleIdx="1" presStyleCnt="7"/>
      <dgm:spPr/>
    </dgm:pt>
    <dgm:pt modelId="{FB767C9E-CA33-43AC-BFB3-D9C5C905F563}" type="pres">
      <dgm:prSet presAssocID="{B0D65D9C-3212-4F6A-AD07-FD52B9A227CD}" presName="shap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86845E-BE8A-42E0-BE49-6D8F4E0C4430}" type="pres">
      <dgm:prSet presAssocID="{8B7AD511-A399-4341-97AF-35719AB30DB0}" presName="sibTrans" presStyleLbl="sibTrans2D1" presStyleIdx="2" presStyleCnt="6"/>
      <dgm:spPr/>
      <dgm:t>
        <a:bodyPr/>
        <a:lstStyle/>
        <a:p>
          <a:endParaRPr lang="en-US"/>
        </a:p>
      </dgm:t>
    </dgm:pt>
    <dgm:pt modelId="{0CAA1701-B9A8-45BD-9E2F-7BA94D304A2E}" type="pres">
      <dgm:prSet presAssocID="{F7D9BCFF-E467-4C71-8F9E-882D0D87026C}" presName="middleNode" presStyleCnt="0"/>
      <dgm:spPr/>
    </dgm:pt>
    <dgm:pt modelId="{C256257A-67B2-4978-B67E-3D98BACFE0D6}" type="pres">
      <dgm:prSet presAssocID="{F7D9BCFF-E467-4C71-8F9E-882D0D87026C}" presName="padding" presStyleLbl="node1" presStyleIdx="2" presStyleCnt="7"/>
      <dgm:spPr/>
    </dgm:pt>
    <dgm:pt modelId="{0FA0C4D6-54C5-4A63-A4F6-530CD9ACCCA2}" type="pres">
      <dgm:prSet presAssocID="{F7D9BCFF-E467-4C71-8F9E-882D0D87026C}" presName="shap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197732-2CDD-4D63-AAF1-9A09C5E99B18}" type="pres">
      <dgm:prSet presAssocID="{0BB591B9-188F-4FD6-ACD0-A7AD8C195427}" presName="sibTrans" presStyleLbl="sibTrans2D1" presStyleIdx="3" presStyleCnt="6"/>
      <dgm:spPr/>
      <dgm:t>
        <a:bodyPr/>
        <a:lstStyle/>
        <a:p>
          <a:endParaRPr lang="en-US"/>
        </a:p>
      </dgm:t>
    </dgm:pt>
    <dgm:pt modelId="{17C5E91E-B2B9-48CA-84A0-31CDF73E9452}" type="pres">
      <dgm:prSet presAssocID="{4D4A4D04-BF62-4978-92F5-3F7424F6BDFB}" presName="middleNode" presStyleCnt="0"/>
      <dgm:spPr/>
    </dgm:pt>
    <dgm:pt modelId="{CE106EAB-04EC-4AC7-8AA2-BB4E8C23EE88}" type="pres">
      <dgm:prSet presAssocID="{4D4A4D04-BF62-4978-92F5-3F7424F6BDFB}" presName="padding" presStyleLbl="node1" presStyleIdx="3" presStyleCnt="7"/>
      <dgm:spPr/>
    </dgm:pt>
    <dgm:pt modelId="{E2EF7729-2979-42A5-A85D-B7BD0EC2692F}" type="pres">
      <dgm:prSet presAssocID="{4D4A4D04-BF62-4978-92F5-3F7424F6BDFB}" presName="shap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E5D648-EAE7-49D8-9831-FC977AD60EFE}" type="pres">
      <dgm:prSet presAssocID="{F88BB4C9-FC38-434A-ACAD-6AEB7C645DB3}" presName="sibTrans" presStyleLbl="sibTrans2D1" presStyleIdx="4" presStyleCnt="6"/>
      <dgm:spPr/>
      <dgm:t>
        <a:bodyPr/>
        <a:lstStyle/>
        <a:p>
          <a:endParaRPr lang="en-US"/>
        </a:p>
      </dgm:t>
    </dgm:pt>
    <dgm:pt modelId="{948762DE-88BC-400F-96F3-78DE7640E10A}" type="pres">
      <dgm:prSet presAssocID="{220A2A8F-EEC7-4606-9358-62DE4B61822A}" presName="middleNode" presStyleCnt="0"/>
      <dgm:spPr/>
    </dgm:pt>
    <dgm:pt modelId="{4C6B88AE-0066-44FA-84E1-D44829468DB4}" type="pres">
      <dgm:prSet presAssocID="{220A2A8F-EEC7-4606-9358-62DE4B61822A}" presName="padding" presStyleLbl="node1" presStyleIdx="4" presStyleCnt="7"/>
      <dgm:spPr/>
    </dgm:pt>
    <dgm:pt modelId="{4E329341-40BF-48FD-B76A-C9A9AD68F1F0}" type="pres">
      <dgm:prSet presAssocID="{220A2A8F-EEC7-4606-9358-62DE4B61822A}" presName="shap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DAD933-09F1-4F5F-8BDC-25E46F0A257F}" type="pres">
      <dgm:prSet presAssocID="{09CF1CB0-E9F8-466A-8CE3-045FB494395C}" presName="sibTrans" presStyleLbl="sibTrans2D1" presStyleIdx="5" presStyleCnt="6"/>
      <dgm:spPr/>
      <dgm:t>
        <a:bodyPr/>
        <a:lstStyle/>
        <a:p>
          <a:endParaRPr lang="en-US"/>
        </a:p>
      </dgm:t>
    </dgm:pt>
    <dgm:pt modelId="{647D6C7F-7E5C-4767-9774-8B36DC514E82}" type="pres">
      <dgm:prSet presAssocID="{AAAE5FF3-EC3A-40DA-8FAA-99A45D7125A3}" presName="lastNode" presStyleLbl="node1" presStyleIdx="6" presStyleCnt="7" custLinFactNeighborX="-15679" custLinFactNeighborY="-13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4FF794-7A3F-4375-B8C4-20BCB28B837A}" type="presOf" srcId="{BE6543DF-A0E5-4E78-A279-4A3CE9337DAC}" destId="{AEF620BF-A501-4DFB-B468-617B4B979428}" srcOrd="0" destOrd="0" presId="urn:microsoft.com/office/officeart/2005/8/layout/bProcess2"/>
    <dgm:cxn modelId="{61BE5F2B-7484-4D58-97EF-80132EF5633F}" type="presOf" srcId="{8B7AD511-A399-4341-97AF-35719AB30DB0}" destId="{9286845E-BE8A-42E0-BE49-6D8F4E0C4430}" srcOrd="0" destOrd="0" presId="urn:microsoft.com/office/officeart/2005/8/layout/bProcess2"/>
    <dgm:cxn modelId="{8AFE955F-2C72-47B9-9EA8-B1360BF5F23B}" srcId="{A33071D8-8385-48FD-AC49-2AD0F39D91AD}" destId="{F7D9BCFF-E467-4C71-8F9E-882D0D87026C}" srcOrd="3" destOrd="0" parTransId="{F1FB86D5-5382-44CF-AE03-6F8747EA7CB4}" sibTransId="{0BB591B9-188F-4FD6-ACD0-A7AD8C195427}"/>
    <dgm:cxn modelId="{786E3DDF-E0C9-4030-9F64-9F2E3E74C0C3}" type="presOf" srcId="{F88BB4C9-FC38-434A-ACAD-6AEB7C645DB3}" destId="{18E5D648-EAE7-49D8-9831-FC977AD60EFE}" srcOrd="0" destOrd="0" presId="urn:microsoft.com/office/officeart/2005/8/layout/bProcess2"/>
    <dgm:cxn modelId="{A6592AFB-7E1A-4E1D-831D-68750F374AE7}" type="presOf" srcId="{B5984DC2-53A5-4026-B4C6-2DFEA8AF8363}" destId="{8E9ABC7D-46D2-4E2A-9A90-B99C37581D8C}" srcOrd="0" destOrd="0" presId="urn:microsoft.com/office/officeart/2005/8/layout/bProcess2"/>
    <dgm:cxn modelId="{17885EB9-17DF-4652-AA48-73D384A494C8}" type="presOf" srcId="{220A2A8F-EEC7-4606-9358-62DE4B61822A}" destId="{4E329341-40BF-48FD-B76A-C9A9AD68F1F0}" srcOrd="0" destOrd="0" presId="urn:microsoft.com/office/officeart/2005/8/layout/bProcess2"/>
    <dgm:cxn modelId="{9B16B56E-4B99-4AA5-964F-49B1CA6C88C1}" type="presOf" srcId="{B0D65D9C-3212-4F6A-AD07-FD52B9A227CD}" destId="{FB767C9E-CA33-43AC-BFB3-D9C5C905F563}" srcOrd="0" destOrd="0" presId="urn:microsoft.com/office/officeart/2005/8/layout/bProcess2"/>
    <dgm:cxn modelId="{07DBA682-9054-4D38-AD9D-0AC9DF268F23}" srcId="{A33071D8-8385-48FD-AC49-2AD0F39D91AD}" destId="{AAAE5FF3-EC3A-40DA-8FAA-99A45D7125A3}" srcOrd="6" destOrd="0" parTransId="{924858CB-3253-4E35-A72E-44076FDF0C18}" sibTransId="{4C4A4A95-511A-493F-96C9-3E661FC83B11}"/>
    <dgm:cxn modelId="{8B1A33B5-1B65-4CAC-96BA-BD428C74967C}" type="presOf" srcId="{F7D9BCFF-E467-4C71-8F9E-882D0D87026C}" destId="{0FA0C4D6-54C5-4A63-A4F6-530CD9ACCCA2}" srcOrd="0" destOrd="0" presId="urn:microsoft.com/office/officeart/2005/8/layout/bProcess2"/>
    <dgm:cxn modelId="{C03E1E4C-649D-47E4-887A-565BA499AB1E}" type="presOf" srcId="{09CF1CB0-E9F8-466A-8CE3-045FB494395C}" destId="{EEDAD933-09F1-4F5F-8BDC-25E46F0A257F}" srcOrd="0" destOrd="0" presId="urn:microsoft.com/office/officeart/2005/8/layout/bProcess2"/>
    <dgm:cxn modelId="{A2490FED-3FA7-4434-9C2F-1A7CA4D1FE2C}" srcId="{A33071D8-8385-48FD-AC49-2AD0F39D91AD}" destId="{220A2A8F-EEC7-4606-9358-62DE4B61822A}" srcOrd="5" destOrd="0" parTransId="{0A6ADAF6-8E86-458C-9DB4-B2E5847A084C}" sibTransId="{09CF1CB0-E9F8-466A-8CE3-045FB494395C}"/>
    <dgm:cxn modelId="{BF8E07DE-2D4C-4F86-AD3E-C778CEEA8A02}" type="presOf" srcId="{A33071D8-8385-48FD-AC49-2AD0F39D91AD}" destId="{F7521087-65B7-4C48-AEE8-80DBE853048C}" srcOrd="0" destOrd="0" presId="urn:microsoft.com/office/officeart/2005/8/layout/bProcess2"/>
    <dgm:cxn modelId="{96DDA166-84E7-4C61-81B0-3576F203C977}" type="presOf" srcId="{CDED2AF2-7588-4EF1-AFEB-32B30FDCF7A1}" destId="{0960E1F1-35CE-4724-A900-7F3A9ACF2453}" srcOrd="0" destOrd="0" presId="urn:microsoft.com/office/officeart/2005/8/layout/bProcess2"/>
    <dgm:cxn modelId="{151ED00E-2CA3-481F-8487-496A4220A5C2}" type="presOf" srcId="{AAAE5FF3-EC3A-40DA-8FAA-99A45D7125A3}" destId="{647D6C7F-7E5C-4767-9774-8B36DC514E82}" srcOrd="0" destOrd="0" presId="urn:microsoft.com/office/officeart/2005/8/layout/bProcess2"/>
    <dgm:cxn modelId="{94ED8D9B-1CC1-452A-B054-30CEB964AE3F}" type="presOf" srcId="{0BB591B9-188F-4FD6-ACD0-A7AD8C195427}" destId="{AA197732-2CDD-4D63-AAF1-9A09C5E99B18}" srcOrd="0" destOrd="0" presId="urn:microsoft.com/office/officeart/2005/8/layout/bProcess2"/>
    <dgm:cxn modelId="{84CC00B4-7A8B-4FF5-BD4D-5C2D91F6FBA4}" srcId="{A33071D8-8385-48FD-AC49-2AD0F39D91AD}" destId="{1340323E-148F-4B9D-943A-08E9AF481DBA}" srcOrd="0" destOrd="0" parTransId="{67D8EA3E-012B-4E40-9074-FA700782F67F}" sibTransId="{B5984DC2-53A5-4026-B4C6-2DFEA8AF8363}"/>
    <dgm:cxn modelId="{5C1335EB-8E9F-4ADA-9AD3-A1D298E4F5E5}" srcId="{A33071D8-8385-48FD-AC49-2AD0F39D91AD}" destId="{B0D65D9C-3212-4F6A-AD07-FD52B9A227CD}" srcOrd="2" destOrd="0" parTransId="{CF71973E-7C32-483F-8EDE-A56BBEDA4891}" sibTransId="{8B7AD511-A399-4341-97AF-35719AB30DB0}"/>
    <dgm:cxn modelId="{A3D0EEF6-E8C1-4A12-B0DB-156B9A16E52B}" srcId="{A33071D8-8385-48FD-AC49-2AD0F39D91AD}" destId="{4D4A4D04-BF62-4978-92F5-3F7424F6BDFB}" srcOrd="4" destOrd="0" parTransId="{27BF65DE-3EFF-44F0-BCD7-B668111A30FC}" sibTransId="{F88BB4C9-FC38-434A-ACAD-6AEB7C645DB3}"/>
    <dgm:cxn modelId="{1E30822D-21B0-4A87-9DB1-474538BD0569}" type="presOf" srcId="{4D4A4D04-BF62-4978-92F5-3F7424F6BDFB}" destId="{E2EF7729-2979-42A5-A85D-B7BD0EC2692F}" srcOrd="0" destOrd="0" presId="urn:microsoft.com/office/officeart/2005/8/layout/bProcess2"/>
    <dgm:cxn modelId="{B567A8CF-A66E-4DD1-BE0D-12026C34405B}" type="presOf" srcId="{1340323E-148F-4B9D-943A-08E9AF481DBA}" destId="{BBE2741E-2F03-415E-8C89-ED8AA953527B}" srcOrd="0" destOrd="0" presId="urn:microsoft.com/office/officeart/2005/8/layout/bProcess2"/>
    <dgm:cxn modelId="{196A20B6-AD2E-48AA-BC6E-44DFE299806A}" srcId="{A33071D8-8385-48FD-AC49-2AD0F39D91AD}" destId="{BE6543DF-A0E5-4E78-A279-4A3CE9337DAC}" srcOrd="1" destOrd="0" parTransId="{30DE9FB9-A74C-4154-882E-E6305D65595C}" sibTransId="{CDED2AF2-7588-4EF1-AFEB-32B30FDCF7A1}"/>
    <dgm:cxn modelId="{83041923-49CE-40DB-BCB2-13C6E3564363}" type="presParOf" srcId="{F7521087-65B7-4C48-AEE8-80DBE853048C}" destId="{BBE2741E-2F03-415E-8C89-ED8AA953527B}" srcOrd="0" destOrd="0" presId="urn:microsoft.com/office/officeart/2005/8/layout/bProcess2"/>
    <dgm:cxn modelId="{57D0AA18-0388-4AEC-97B1-C15E9955E302}" type="presParOf" srcId="{F7521087-65B7-4C48-AEE8-80DBE853048C}" destId="{8E9ABC7D-46D2-4E2A-9A90-B99C37581D8C}" srcOrd="1" destOrd="0" presId="urn:microsoft.com/office/officeart/2005/8/layout/bProcess2"/>
    <dgm:cxn modelId="{711ED25B-9465-496C-BA4D-84F343485CAB}" type="presParOf" srcId="{F7521087-65B7-4C48-AEE8-80DBE853048C}" destId="{5EEB06A4-7538-4165-B06F-DFE1D73AA446}" srcOrd="2" destOrd="0" presId="urn:microsoft.com/office/officeart/2005/8/layout/bProcess2"/>
    <dgm:cxn modelId="{09D41029-F959-41F2-9ABE-AEE0B227A637}" type="presParOf" srcId="{5EEB06A4-7538-4165-B06F-DFE1D73AA446}" destId="{A4D6ED52-BA31-4AFD-A05C-97EF14463A40}" srcOrd="0" destOrd="0" presId="urn:microsoft.com/office/officeart/2005/8/layout/bProcess2"/>
    <dgm:cxn modelId="{326A9933-450C-488D-A3E5-48F9A6D08F85}" type="presParOf" srcId="{5EEB06A4-7538-4165-B06F-DFE1D73AA446}" destId="{AEF620BF-A501-4DFB-B468-617B4B979428}" srcOrd="1" destOrd="0" presId="urn:microsoft.com/office/officeart/2005/8/layout/bProcess2"/>
    <dgm:cxn modelId="{5653E4A9-0181-4336-A1C7-9FF2A1AD87BC}" type="presParOf" srcId="{F7521087-65B7-4C48-AEE8-80DBE853048C}" destId="{0960E1F1-35CE-4724-A900-7F3A9ACF2453}" srcOrd="3" destOrd="0" presId="urn:microsoft.com/office/officeart/2005/8/layout/bProcess2"/>
    <dgm:cxn modelId="{299ED2F3-E327-4EA8-B31A-08EDF7BF94D9}" type="presParOf" srcId="{F7521087-65B7-4C48-AEE8-80DBE853048C}" destId="{21F7827D-5092-47AC-93F5-EE1E5157B817}" srcOrd="4" destOrd="0" presId="urn:microsoft.com/office/officeart/2005/8/layout/bProcess2"/>
    <dgm:cxn modelId="{D3421D57-EB4D-45B3-812A-6493DDC3B564}" type="presParOf" srcId="{21F7827D-5092-47AC-93F5-EE1E5157B817}" destId="{22923052-3267-475A-8796-98997231C8AF}" srcOrd="0" destOrd="0" presId="urn:microsoft.com/office/officeart/2005/8/layout/bProcess2"/>
    <dgm:cxn modelId="{486B7EDA-E8BA-49E8-A0CE-7B19D47490B0}" type="presParOf" srcId="{21F7827D-5092-47AC-93F5-EE1E5157B817}" destId="{FB767C9E-CA33-43AC-BFB3-D9C5C905F563}" srcOrd="1" destOrd="0" presId="urn:microsoft.com/office/officeart/2005/8/layout/bProcess2"/>
    <dgm:cxn modelId="{19FA4CF1-F264-4488-9281-19DE6A5A4CB3}" type="presParOf" srcId="{F7521087-65B7-4C48-AEE8-80DBE853048C}" destId="{9286845E-BE8A-42E0-BE49-6D8F4E0C4430}" srcOrd="5" destOrd="0" presId="urn:microsoft.com/office/officeart/2005/8/layout/bProcess2"/>
    <dgm:cxn modelId="{E7666149-3744-43AB-8A02-0F32B1D79C39}" type="presParOf" srcId="{F7521087-65B7-4C48-AEE8-80DBE853048C}" destId="{0CAA1701-B9A8-45BD-9E2F-7BA94D304A2E}" srcOrd="6" destOrd="0" presId="urn:microsoft.com/office/officeart/2005/8/layout/bProcess2"/>
    <dgm:cxn modelId="{596C5557-D386-4B37-86D1-39BF67B64DAA}" type="presParOf" srcId="{0CAA1701-B9A8-45BD-9E2F-7BA94D304A2E}" destId="{C256257A-67B2-4978-B67E-3D98BACFE0D6}" srcOrd="0" destOrd="0" presId="urn:microsoft.com/office/officeart/2005/8/layout/bProcess2"/>
    <dgm:cxn modelId="{FCA47ADE-BB9F-4913-8750-84861785C214}" type="presParOf" srcId="{0CAA1701-B9A8-45BD-9E2F-7BA94D304A2E}" destId="{0FA0C4D6-54C5-4A63-A4F6-530CD9ACCCA2}" srcOrd="1" destOrd="0" presId="urn:microsoft.com/office/officeart/2005/8/layout/bProcess2"/>
    <dgm:cxn modelId="{4587F076-303F-4603-B502-2499B42BDE72}" type="presParOf" srcId="{F7521087-65B7-4C48-AEE8-80DBE853048C}" destId="{AA197732-2CDD-4D63-AAF1-9A09C5E99B18}" srcOrd="7" destOrd="0" presId="urn:microsoft.com/office/officeart/2005/8/layout/bProcess2"/>
    <dgm:cxn modelId="{31166523-4069-42D4-AED7-4C219B82D94B}" type="presParOf" srcId="{F7521087-65B7-4C48-AEE8-80DBE853048C}" destId="{17C5E91E-B2B9-48CA-84A0-31CDF73E9452}" srcOrd="8" destOrd="0" presId="urn:microsoft.com/office/officeart/2005/8/layout/bProcess2"/>
    <dgm:cxn modelId="{4614CFAE-311F-4301-89B0-421FE7F46539}" type="presParOf" srcId="{17C5E91E-B2B9-48CA-84A0-31CDF73E9452}" destId="{CE106EAB-04EC-4AC7-8AA2-BB4E8C23EE88}" srcOrd="0" destOrd="0" presId="urn:microsoft.com/office/officeart/2005/8/layout/bProcess2"/>
    <dgm:cxn modelId="{6C91B11B-41A0-404B-8FB5-A23B195B2F62}" type="presParOf" srcId="{17C5E91E-B2B9-48CA-84A0-31CDF73E9452}" destId="{E2EF7729-2979-42A5-A85D-B7BD0EC2692F}" srcOrd="1" destOrd="0" presId="urn:microsoft.com/office/officeart/2005/8/layout/bProcess2"/>
    <dgm:cxn modelId="{A8CBFF0E-C65F-4F80-AD35-3A00254BE30F}" type="presParOf" srcId="{F7521087-65B7-4C48-AEE8-80DBE853048C}" destId="{18E5D648-EAE7-49D8-9831-FC977AD60EFE}" srcOrd="9" destOrd="0" presId="urn:microsoft.com/office/officeart/2005/8/layout/bProcess2"/>
    <dgm:cxn modelId="{B27A2C7B-261A-43D2-A2A3-CAC9919C70C2}" type="presParOf" srcId="{F7521087-65B7-4C48-AEE8-80DBE853048C}" destId="{948762DE-88BC-400F-96F3-78DE7640E10A}" srcOrd="10" destOrd="0" presId="urn:microsoft.com/office/officeart/2005/8/layout/bProcess2"/>
    <dgm:cxn modelId="{0CDBA532-12B2-49D7-944A-A00DAE16F525}" type="presParOf" srcId="{948762DE-88BC-400F-96F3-78DE7640E10A}" destId="{4C6B88AE-0066-44FA-84E1-D44829468DB4}" srcOrd="0" destOrd="0" presId="urn:microsoft.com/office/officeart/2005/8/layout/bProcess2"/>
    <dgm:cxn modelId="{A249BBA3-27D8-48D1-9855-3486B0C7DA61}" type="presParOf" srcId="{948762DE-88BC-400F-96F3-78DE7640E10A}" destId="{4E329341-40BF-48FD-B76A-C9A9AD68F1F0}" srcOrd="1" destOrd="0" presId="urn:microsoft.com/office/officeart/2005/8/layout/bProcess2"/>
    <dgm:cxn modelId="{483F5ED3-9A2F-4310-B043-ED792C66CF6B}" type="presParOf" srcId="{F7521087-65B7-4C48-AEE8-80DBE853048C}" destId="{EEDAD933-09F1-4F5F-8BDC-25E46F0A257F}" srcOrd="11" destOrd="0" presId="urn:microsoft.com/office/officeart/2005/8/layout/bProcess2"/>
    <dgm:cxn modelId="{05475C4E-08AA-433C-8E6A-FBC0E8DBCEC5}" type="presParOf" srcId="{F7521087-65B7-4C48-AEE8-80DBE853048C}" destId="{647D6C7F-7E5C-4767-9774-8B36DC514E82}" srcOrd="1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20428AB-E67A-4BBD-976F-6B79543B6ECC}" type="doc">
      <dgm:prSet loTypeId="urn:microsoft.com/office/officeart/2005/8/layout/cycle3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005A84-67FD-4606-8F34-3439E354A109}">
      <dgm:prSet/>
      <dgm:spPr/>
      <dgm:t>
        <a:bodyPr/>
        <a:lstStyle/>
        <a:p>
          <a:pPr rtl="0"/>
          <a:r>
            <a:rPr lang="es-MX" b="0" i="0" dirty="0" smtClean="0"/>
            <a:t>Escrito libre firmado por el representante legal de la empresa</a:t>
          </a:r>
          <a:endParaRPr lang="en-US" dirty="0"/>
        </a:p>
      </dgm:t>
    </dgm:pt>
    <dgm:pt modelId="{CB8AAF02-A6A4-4872-ADCB-0000CA98B395}" type="parTrans" cxnId="{B085644C-E2FC-476B-8227-D1B8A0892BB4}">
      <dgm:prSet/>
      <dgm:spPr/>
      <dgm:t>
        <a:bodyPr/>
        <a:lstStyle/>
        <a:p>
          <a:endParaRPr lang="en-US"/>
        </a:p>
      </dgm:t>
    </dgm:pt>
    <dgm:pt modelId="{A2CB9F84-6749-4E5D-8DB1-2920DC6B3048}" type="sibTrans" cxnId="{B085644C-E2FC-476B-8227-D1B8A0892BB4}">
      <dgm:prSet/>
      <dgm:spPr/>
      <dgm:t>
        <a:bodyPr/>
        <a:lstStyle/>
        <a:p>
          <a:endParaRPr lang="en-US"/>
        </a:p>
      </dgm:t>
    </dgm:pt>
    <dgm:pt modelId="{677DBBAE-7174-48D9-8C54-3E714554AAEA}">
      <dgm:prSet custT="1"/>
      <dgm:spPr/>
      <dgm:t>
        <a:bodyPr/>
        <a:lstStyle/>
        <a:p>
          <a:pPr rtl="0"/>
          <a:r>
            <a:rPr lang="es-MX" sz="1400" b="0" i="0" dirty="0" smtClean="0"/>
            <a:t>Número de programa IMMEX</a:t>
          </a:r>
          <a:endParaRPr lang="en-US" sz="1400" dirty="0"/>
        </a:p>
      </dgm:t>
    </dgm:pt>
    <dgm:pt modelId="{D8D84723-35A6-4318-B6BA-401AB71EB3F1}" type="parTrans" cxnId="{37660A89-FE5A-4A5F-BE77-D246B691BDC3}">
      <dgm:prSet/>
      <dgm:spPr/>
      <dgm:t>
        <a:bodyPr/>
        <a:lstStyle/>
        <a:p>
          <a:endParaRPr lang="en-US"/>
        </a:p>
      </dgm:t>
    </dgm:pt>
    <dgm:pt modelId="{51C4E384-7617-4A30-9BC6-10EB76B08B76}" type="sibTrans" cxnId="{37660A89-FE5A-4A5F-BE77-D246B691BDC3}">
      <dgm:prSet/>
      <dgm:spPr/>
      <dgm:t>
        <a:bodyPr/>
        <a:lstStyle/>
        <a:p>
          <a:endParaRPr lang="en-US"/>
        </a:p>
      </dgm:t>
    </dgm:pt>
    <dgm:pt modelId="{E1BB8771-DE22-4AAD-9B27-58B267BDA986}">
      <dgm:prSet custT="1"/>
      <dgm:spPr/>
      <dgm:t>
        <a:bodyPr/>
        <a:lstStyle/>
        <a:p>
          <a:pPr algn="ctr" rtl="0"/>
          <a:r>
            <a:rPr lang="es-MX" sz="1400" b="1" i="0" u="sng" dirty="0" smtClean="0"/>
            <a:t>Mercancía a importar</a:t>
          </a:r>
          <a:r>
            <a:rPr lang="es-MX" sz="1400" b="0" i="0" dirty="0" smtClean="0"/>
            <a:t>: </a:t>
          </a:r>
        </a:p>
        <a:p>
          <a:pPr algn="l" rtl="0"/>
          <a:r>
            <a:rPr lang="es-MX" sz="1400" b="0" i="0" dirty="0" smtClean="0"/>
            <a:t>Fracción arancelaria y UMT, Volumen máximo a importar  en el año, valor en dólares. Domicilio en el que permanecerá la mercancía</a:t>
          </a:r>
          <a:endParaRPr lang="en-US" sz="1400" dirty="0"/>
        </a:p>
      </dgm:t>
    </dgm:pt>
    <dgm:pt modelId="{37C435DB-0336-45D8-A5C8-8390DA56D78C}" type="parTrans" cxnId="{CD3CBD3E-79C5-4146-9D36-AC01C1E7CA33}">
      <dgm:prSet/>
      <dgm:spPr/>
      <dgm:t>
        <a:bodyPr/>
        <a:lstStyle/>
        <a:p>
          <a:endParaRPr lang="en-US"/>
        </a:p>
      </dgm:t>
    </dgm:pt>
    <dgm:pt modelId="{57D74F8B-DB91-413D-864A-3B1F622A54C7}" type="sibTrans" cxnId="{CD3CBD3E-79C5-4146-9D36-AC01C1E7CA33}">
      <dgm:prSet/>
      <dgm:spPr/>
      <dgm:t>
        <a:bodyPr/>
        <a:lstStyle/>
        <a:p>
          <a:endParaRPr lang="en-US"/>
        </a:p>
      </dgm:t>
    </dgm:pt>
    <dgm:pt modelId="{BC322288-71BF-40F3-9C14-7705F9D25B99}">
      <dgm:prSet custT="1"/>
      <dgm:spPr/>
      <dgm:t>
        <a:bodyPr/>
        <a:lstStyle/>
        <a:p>
          <a:pPr algn="ctr" rtl="0"/>
          <a:r>
            <a:rPr lang="es-MX" sz="1400" b="1" i="0" u="sng" dirty="0" smtClean="0"/>
            <a:t>Datos del producto final </a:t>
          </a:r>
          <a:endParaRPr lang="en-US" sz="1400" b="1" u="sng" dirty="0"/>
        </a:p>
      </dgm:t>
    </dgm:pt>
    <dgm:pt modelId="{5DBC6B33-D888-4194-89B2-37E81C863D7C}" type="parTrans" cxnId="{7D8EE856-F68E-49A1-8DD1-23516EAE7A81}">
      <dgm:prSet/>
      <dgm:spPr/>
      <dgm:t>
        <a:bodyPr/>
        <a:lstStyle/>
        <a:p>
          <a:endParaRPr lang="en-US"/>
        </a:p>
      </dgm:t>
    </dgm:pt>
    <dgm:pt modelId="{5FF50A58-9CCD-4BE7-B614-D82DB92A02F8}" type="sibTrans" cxnId="{7D8EE856-F68E-49A1-8DD1-23516EAE7A81}">
      <dgm:prSet/>
      <dgm:spPr/>
      <dgm:t>
        <a:bodyPr/>
        <a:lstStyle/>
        <a:p>
          <a:endParaRPr lang="en-US"/>
        </a:p>
      </dgm:t>
    </dgm:pt>
    <dgm:pt modelId="{372B061D-B86B-4214-93C9-F9A23434DCF9}">
      <dgm:prSet custT="1"/>
      <dgm:spPr/>
      <dgm:t>
        <a:bodyPr/>
        <a:lstStyle/>
        <a:p>
          <a:pPr algn="l" rtl="0"/>
          <a:r>
            <a:rPr lang="es-MX" sz="1400" b="0" i="0" dirty="0" smtClean="0"/>
            <a:t>Descripción de la mercancía conforme al pedimento de exportación que permita relacionarla con la factura.</a:t>
          </a:r>
          <a:endParaRPr lang="en-US" sz="1400" dirty="0"/>
        </a:p>
      </dgm:t>
    </dgm:pt>
    <dgm:pt modelId="{41EC700C-C24F-403D-8386-100674A2FACE}" type="parTrans" cxnId="{5F9764DB-88B8-4D69-95B7-0008F50F2FAE}">
      <dgm:prSet/>
      <dgm:spPr/>
      <dgm:t>
        <a:bodyPr/>
        <a:lstStyle/>
        <a:p>
          <a:endParaRPr lang="en-US"/>
        </a:p>
      </dgm:t>
    </dgm:pt>
    <dgm:pt modelId="{CE77F338-0151-4AD8-B766-8551CF9279D4}" type="sibTrans" cxnId="{5F9764DB-88B8-4D69-95B7-0008F50F2FAE}">
      <dgm:prSet/>
      <dgm:spPr/>
      <dgm:t>
        <a:bodyPr/>
        <a:lstStyle/>
        <a:p>
          <a:endParaRPr lang="en-US"/>
        </a:p>
      </dgm:t>
    </dgm:pt>
    <dgm:pt modelId="{01787B57-19DF-4A15-9C48-10CAF55502F3}">
      <dgm:prSet custT="1"/>
      <dgm:spPr/>
      <dgm:t>
        <a:bodyPr/>
        <a:lstStyle/>
        <a:p>
          <a:pPr algn="l" rtl="0"/>
          <a:r>
            <a:rPr lang="es-MX" sz="1400" b="0" i="0" dirty="0" smtClean="0"/>
            <a:t>Fracción arancelaria y UMT</a:t>
          </a:r>
          <a:endParaRPr lang="en-US" sz="1400" dirty="0"/>
        </a:p>
      </dgm:t>
    </dgm:pt>
    <dgm:pt modelId="{9068B878-44B8-4602-A3A7-6201881E77AB}" type="parTrans" cxnId="{95ADD5A9-8DA3-4A4C-B275-615AD43A8E06}">
      <dgm:prSet/>
      <dgm:spPr/>
      <dgm:t>
        <a:bodyPr/>
        <a:lstStyle/>
        <a:p>
          <a:endParaRPr lang="en-US"/>
        </a:p>
      </dgm:t>
    </dgm:pt>
    <dgm:pt modelId="{17D1A869-DC91-4909-800C-1072DB29B250}" type="sibTrans" cxnId="{95ADD5A9-8DA3-4A4C-B275-615AD43A8E06}">
      <dgm:prSet/>
      <dgm:spPr/>
      <dgm:t>
        <a:bodyPr/>
        <a:lstStyle/>
        <a:p>
          <a:endParaRPr lang="en-US"/>
        </a:p>
      </dgm:t>
    </dgm:pt>
    <dgm:pt modelId="{489DCDBC-3AF2-4267-8B11-B9BA37B1A24D}" type="pres">
      <dgm:prSet presAssocID="{E20428AB-E67A-4BBD-976F-6B79543B6EC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5AD53B-0A3D-4D1D-B1A7-2F3E0FFA346E}" type="pres">
      <dgm:prSet presAssocID="{E20428AB-E67A-4BBD-976F-6B79543B6ECC}" presName="cycle" presStyleCnt="0"/>
      <dgm:spPr/>
    </dgm:pt>
    <dgm:pt modelId="{79092DB3-6880-4C28-A331-4AFCC80C39EC}" type="pres">
      <dgm:prSet presAssocID="{E6005A84-67FD-4606-8F34-3439E354A109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F96F4D-4B51-4F57-B648-FCA496F52704}" type="pres">
      <dgm:prSet presAssocID="{A2CB9F84-6749-4E5D-8DB1-2920DC6B3048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7127E9EA-1C9E-47AB-8C0D-7638BC67C3C9}" type="pres">
      <dgm:prSet presAssocID="{677DBBAE-7174-48D9-8C54-3E714554AAEA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6F7FCB-C4F5-4D1B-BEE4-1954FE85D5FF}" type="pres">
      <dgm:prSet presAssocID="{E1BB8771-DE22-4AAD-9B27-58B267BDA986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764071-DB5F-4238-9E08-726829A0EA46}" type="pres">
      <dgm:prSet presAssocID="{BC322288-71BF-40F3-9C14-7705F9D25B99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4F1B96-95CA-46E4-9F22-28FB8FA14AB7}" type="presOf" srcId="{E6005A84-67FD-4606-8F34-3439E354A109}" destId="{79092DB3-6880-4C28-A331-4AFCC80C39EC}" srcOrd="0" destOrd="0" presId="urn:microsoft.com/office/officeart/2005/8/layout/cycle3"/>
    <dgm:cxn modelId="{CD3CBD3E-79C5-4146-9D36-AC01C1E7CA33}" srcId="{E20428AB-E67A-4BBD-976F-6B79543B6ECC}" destId="{E1BB8771-DE22-4AAD-9B27-58B267BDA986}" srcOrd="2" destOrd="0" parTransId="{37C435DB-0336-45D8-A5C8-8390DA56D78C}" sibTransId="{57D74F8B-DB91-413D-864A-3B1F622A54C7}"/>
    <dgm:cxn modelId="{5F9764DB-88B8-4D69-95B7-0008F50F2FAE}" srcId="{BC322288-71BF-40F3-9C14-7705F9D25B99}" destId="{372B061D-B86B-4214-93C9-F9A23434DCF9}" srcOrd="0" destOrd="0" parTransId="{41EC700C-C24F-403D-8386-100674A2FACE}" sibTransId="{CE77F338-0151-4AD8-B766-8551CF9279D4}"/>
    <dgm:cxn modelId="{37660A89-FE5A-4A5F-BE77-D246B691BDC3}" srcId="{E20428AB-E67A-4BBD-976F-6B79543B6ECC}" destId="{677DBBAE-7174-48D9-8C54-3E714554AAEA}" srcOrd="1" destOrd="0" parTransId="{D8D84723-35A6-4318-B6BA-401AB71EB3F1}" sibTransId="{51C4E384-7617-4A30-9BC6-10EB76B08B76}"/>
    <dgm:cxn modelId="{6A7D594E-B915-4E9D-BC42-1154E2D89F31}" type="presOf" srcId="{BC322288-71BF-40F3-9C14-7705F9D25B99}" destId="{C1764071-DB5F-4238-9E08-726829A0EA46}" srcOrd="0" destOrd="0" presId="urn:microsoft.com/office/officeart/2005/8/layout/cycle3"/>
    <dgm:cxn modelId="{70DDEFFC-835F-4247-84A7-3FA8AC8CDB4D}" type="presOf" srcId="{E20428AB-E67A-4BBD-976F-6B79543B6ECC}" destId="{489DCDBC-3AF2-4267-8B11-B9BA37B1A24D}" srcOrd="0" destOrd="0" presId="urn:microsoft.com/office/officeart/2005/8/layout/cycle3"/>
    <dgm:cxn modelId="{EFD4904A-31C9-4C29-AE94-2E4C9F23D1C7}" type="presOf" srcId="{E1BB8771-DE22-4AAD-9B27-58B267BDA986}" destId="{D06F7FCB-C4F5-4D1B-BEE4-1954FE85D5FF}" srcOrd="0" destOrd="0" presId="urn:microsoft.com/office/officeart/2005/8/layout/cycle3"/>
    <dgm:cxn modelId="{622A8C0A-A81D-4292-97DE-05A88C1CE9FD}" type="presOf" srcId="{677DBBAE-7174-48D9-8C54-3E714554AAEA}" destId="{7127E9EA-1C9E-47AB-8C0D-7638BC67C3C9}" srcOrd="0" destOrd="0" presId="urn:microsoft.com/office/officeart/2005/8/layout/cycle3"/>
    <dgm:cxn modelId="{B5D010AA-2B2D-47B1-8473-B05F3E7300E6}" type="presOf" srcId="{01787B57-19DF-4A15-9C48-10CAF55502F3}" destId="{C1764071-DB5F-4238-9E08-726829A0EA46}" srcOrd="0" destOrd="2" presId="urn:microsoft.com/office/officeart/2005/8/layout/cycle3"/>
    <dgm:cxn modelId="{9789E260-6421-4DC8-907C-497C9C95C112}" type="presOf" srcId="{372B061D-B86B-4214-93C9-F9A23434DCF9}" destId="{C1764071-DB5F-4238-9E08-726829A0EA46}" srcOrd="0" destOrd="1" presId="urn:microsoft.com/office/officeart/2005/8/layout/cycle3"/>
    <dgm:cxn modelId="{B085644C-E2FC-476B-8227-D1B8A0892BB4}" srcId="{E20428AB-E67A-4BBD-976F-6B79543B6ECC}" destId="{E6005A84-67FD-4606-8F34-3439E354A109}" srcOrd="0" destOrd="0" parTransId="{CB8AAF02-A6A4-4872-ADCB-0000CA98B395}" sibTransId="{A2CB9F84-6749-4E5D-8DB1-2920DC6B3048}"/>
    <dgm:cxn modelId="{26888758-202B-4E24-994A-CF68F23800CC}" type="presOf" srcId="{A2CB9F84-6749-4E5D-8DB1-2920DC6B3048}" destId="{30F96F4D-4B51-4F57-B648-FCA496F52704}" srcOrd="0" destOrd="0" presId="urn:microsoft.com/office/officeart/2005/8/layout/cycle3"/>
    <dgm:cxn modelId="{7D8EE856-F68E-49A1-8DD1-23516EAE7A81}" srcId="{E20428AB-E67A-4BBD-976F-6B79543B6ECC}" destId="{BC322288-71BF-40F3-9C14-7705F9D25B99}" srcOrd="3" destOrd="0" parTransId="{5DBC6B33-D888-4194-89B2-37E81C863D7C}" sibTransId="{5FF50A58-9CCD-4BE7-B614-D82DB92A02F8}"/>
    <dgm:cxn modelId="{95ADD5A9-8DA3-4A4C-B275-615AD43A8E06}" srcId="{BC322288-71BF-40F3-9C14-7705F9D25B99}" destId="{01787B57-19DF-4A15-9C48-10CAF55502F3}" srcOrd="1" destOrd="0" parTransId="{9068B878-44B8-4602-A3A7-6201881E77AB}" sibTransId="{17D1A869-DC91-4909-800C-1072DB29B250}"/>
    <dgm:cxn modelId="{BA656655-4648-4B73-92D3-7D4616143037}" type="presParOf" srcId="{489DCDBC-3AF2-4267-8B11-B9BA37B1A24D}" destId="{435AD53B-0A3D-4D1D-B1A7-2F3E0FFA346E}" srcOrd="0" destOrd="0" presId="urn:microsoft.com/office/officeart/2005/8/layout/cycle3"/>
    <dgm:cxn modelId="{D034CACC-5D19-471F-B9B8-975D8ABB0518}" type="presParOf" srcId="{435AD53B-0A3D-4D1D-B1A7-2F3E0FFA346E}" destId="{79092DB3-6880-4C28-A331-4AFCC80C39EC}" srcOrd="0" destOrd="0" presId="urn:microsoft.com/office/officeart/2005/8/layout/cycle3"/>
    <dgm:cxn modelId="{5A6B3833-9539-445E-8432-4652737369CD}" type="presParOf" srcId="{435AD53B-0A3D-4D1D-B1A7-2F3E0FFA346E}" destId="{30F96F4D-4B51-4F57-B648-FCA496F52704}" srcOrd="1" destOrd="0" presId="urn:microsoft.com/office/officeart/2005/8/layout/cycle3"/>
    <dgm:cxn modelId="{3D6EE69D-314D-42B1-83C2-1295FA3D03E9}" type="presParOf" srcId="{435AD53B-0A3D-4D1D-B1A7-2F3E0FFA346E}" destId="{7127E9EA-1C9E-47AB-8C0D-7638BC67C3C9}" srcOrd="2" destOrd="0" presId="urn:microsoft.com/office/officeart/2005/8/layout/cycle3"/>
    <dgm:cxn modelId="{378AA694-69FD-4CB9-90F9-488FF5534C5C}" type="presParOf" srcId="{435AD53B-0A3D-4D1D-B1A7-2F3E0FFA346E}" destId="{D06F7FCB-C4F5-4D1B-BEE4-1954FE85D5FF}" srcOrd="3" destOrd="0" presId="urn:microsoft.com/office/officeart/2005/8/layout/cycle3"/>
    <dgm:cxn modelId="{A9C61F14-6A22-4587-BB61-EA5F4C6B39DB}" type="presParOf" srcId="{435AD53B-0A3D-4D1D-B1A7-2F3E0FFA346E}" destId="{C1764071-DB5F-4238-9E08-726829A0EA46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39826F6-6A73-4E22-90F6-319C39CFF3AE}" type="doc">
      <dgm:prSet loTypeId="urn:microsoft.com/office/officeart/2005/8/layout/process4" loCatId="list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97E12C5E-DA17-4772-AA1F-E7246658C191}">
      <dgm:prSet custT="1"/>
      <dgm:spPr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135407"/>
                <a:satOff val="-7669"/>
                <a:lumOff val="17868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es-MX" sz="1400" b="1" i="0" dirty="0" smtClean="0">
              <a:solidFill>
                <a:schemeClr val="bg1"/>
              </a:solidFill>
            </a:rPr>
            <a:t>Debe desglosarse el volumen total de cada fracción arancelaria solicitada en la ampliación</a:t>
          </a:r>
          <a:endParaRPr lang="en-US" sz="1400" b="1" dirty="0">
            <a:solidFill>
              <a:schemeClr val="bg1"/>
            </a:solidFill>
          </a:endParaRPr>
        </a:p>
      </dgm:t>
    </dgm:pt>
    <dgm:pt modelId="{7763B9CD-FE6E-4638-A6A6-1BC9B42184B0}" type="parTrans" cxnId="{B94D1552-86B4-4354-9777-9DE57E3A9DF9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B91AF985-36A5-4909-A9F1-039F7121A079}" type="sibTrans" cxnId="{B94D1552-86B4-4354-9777-9DE57E3A9DF9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6FF872C-93AF-4F34-B859-06D90EF6B15D}">
      <dgm:prSet custT="1"/>
      <dgm:spPr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270813"/>
                <a:satOff val="-15338"/>
                <a:lumOff val="35735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es-MX" sz="1400" b="1" i="0" dirty="0" smtClean="0">
              <a:solidFill>
                <a:schemeClr val="bg1"/>
              </a:solidFill>
            </a:rPr>
            <a:t>En el caso de solicitar más de 5 fracciones arancelarias, deberá entregarse el documento en archivo Excel y enviarse a:</a:t>
          </a:r>
          <a:r>
            <a:rPr lang="es-MX" sz="1400" b="1" i="0" dirty="0" smtClean="0">
              <a:solidFill>
                <a:schemeClr val="bg1"/>
              </a:solidFill>
              <a:hlinkClick xmlns:r="http://schemas.openxmlformats.org/officeDocument/2006/relationships" r:id="rId1"/>
            </a:rPr>
            <a:t>Immex.sesible@economía.gob.mx</a:t>
          </a:r>
          <a:endParaRPr lang="en-US" sz="1400" b="1" dirty="0">
            <a:solidFill>
              <a:schemeClr val="bg1"/>
            </a:solidFill>
          </a:endParaRPr>
        </a:p>
      </dgm:t>
    </dgm:pt>
    <dgm:pt modelId="{5FBDA591-B891-421C-95DB-D246AA5AD20C}" type="parTrans" cxnId="{D914B0B4-F65E-4662-9D87-F2D3795717B7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16313D37-A3F7-469F-840C-0C52F389DA78}" type="sibTrans" cxnId="{D914B0B4-F65E-4662-9D87-F2D3795717B7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24F68F95-0DC6-4268-B31E-DF14D1F70A9B}">
      <dgm:prSet custT="1"/>
      <dgm:spPr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270813"/>
                <a:satOff val="-15338"/>
                <a:lumOff val="35735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es-MX" sz="1400" b="1" i="0" dirty="0" smtClean="0">
              <a:solidFill>
                <a:schemeClr val="bg1"/>
              </a:solidFill>
            </a:rPr>
            <a:t>El contenido del documento deberá ser  ratificado por el Contador Público registrado a más tardar 2 días hábiles posteriores a la solicitud en la Representación Federal de la Secretaría de Economía</a:t>
          </a:r>
          <a:endParaRPr lang="en-US" sz="1400" b="1" dirty="0">
            <a:solidFill>
              <a:schemeClr val="bg1"/>
            </a:solidFill>
          </a:endParaRPr>
        </a:p>
      </dgm:t>
    </dgm:pt>
    <dgm:pt modelId="{32A7E9F4-63AE-4971-B3A9-DDB441BFCA6A}" type="parTrans" cxnId="{1F0CFB44-4BB7-402C-952D-C0FD0944EB0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ABFA8482-7B53-45AC-B46A-519302B591D7}" type="sibTrans" cxnId="{1F0CFB44-4BB7-402C-952D-C0FD0944EB0C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F2511A24-880E-496A-9BBC-573E821D55D7}">
      <dgm:prSet custT="1"/>
      <dgm:spPr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135407"/>
                <a:satOff val="-7669"/>
                <a:lumOff val="17868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es-MX" sz="1400" b="1" i="0" dirty="0" smtClean="0">
              <a:solidFill>
                <a:schemeClr val="bg1"/>
              </a:solidFill>
            </a:rPr>
            <a:t>La Secretaría de Economía en conjunto con el SAT hará una visita de verificación a los domicilios en los que se realicen las operaciones al amparo de IMMEX</a:t>
          </a:r>
          <a:endParaRPr lang="en-US" sz="1400" b="1" dirty="0">
            <a:solidFill>
              <a:schemeClr val="bg1"/>
            </a:solidFill>
          </a:endParaRPr>
        </a:p>
      </dgm:t>
    </dgm:pt>
    <dgm:pt modelId="{4F5D044A-19C7-4D97-954F-FEDC58DB9ED5}" type="parTrans" cxnId="{CC8F708C-1C97-4C8F-89DB-2F7A391B1995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BC8C3555-3DE2-4A45-85CE-15620D88AA83}" type="sibTrans" cxnId="{CC8F708C-1C97-4C8F-89DB-2F7A391B1995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437E6853-04B0-4D88-9799-2B73C926B78F}">
      <dgm:prSet custT="1"/>
      <dgm:spPr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rtl="0"/>
          <a:r>
            <a:rPr lang="es-MX" sz="1400" b="1" i="0" dirty="0" smtClean="0">
              <a:solidFill>
                <a:schemeClr val="bg1"/>
              </a:solidFill>
            </a:rPr>
            <a:t>La resolución será emitida en un plazo de 10 días hábiles contados a partir de la solicitud.</a:t>
          </a:r>
          <a:endParaRPr lang="en-US" sz="1400" b="1" dirty="0">
            <a:solidFill>
              <a:schemeClr val="bg1"/>
            </a:solidFill>
          </a:endParaRPr>
        </a:p>
      </dgm:t>
    </dgm:pt>
    <dgm:pt modelId="{BC36CC8C-15BC-4EB6-98EA-AFADF4DFA120}" type="parTrans" cxnId="{FADCD825-63FF-473E-9F79-56214E95C3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1F0386DE-9155-478E-8AD2-158E9B4C5271}" type="sibTrans" cxnId="{FADCD825-63FF-473E-9F79-56214E95C383}">
      <dgm:prSet/>
      <dgm:spPr/>
      <dgm:t>
        <a:bodyPr/>
        <a:lstStyle/>
        <a:p>
          <a:endParaRPr lang="en-US" sz="2400" b="1">
            <a:solidFill>
              <a:schemeClr val="bg1"/>
            </a:solidFill>
          </a:endParaRPr>
        </a:p>
      </dgm:t>
    </dgm:pt>
    <dgm:pt modelId="{05CD443E-4D02-41D1-B076-122F5B2DED5D}" type="pres">
      <dgm:prSet presAssocID="{A39826F6-6A73-4E22-90F6-319C39CFF3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709BA6A-0080-4526-8F84-567653A49E77}" type="pres">
      <dgm:prSet presAssocID="{437E6853-04B0-4D88-9799-2B73C926B78F}" presName="boxAndChildren" presStyleCnt="0"/>
      <dgm:spPr/>
    </dgm:pt>
    <dgm:pt modelId="{03CF70DB-4235-460B-97BD-A2055615D23C}" type="pres">
      <dgm:prSet presAssocID="{437E6853-04B0-4D88-9799-2B73C926B78F}" presName="parentTextBox" presStyleLbl="node1" presStyleIdx="0" presStyleCnt="5"/>
      <dgm:spPr/>
      <dgm:t>
        <a:bodyPr/>
        <a:lstStyle/>
        <a:p>
          <a:endParaRPr lang="en-US"/>
        </a:p>
      </dgm:t>
    </dgm:pt>
    <dgm:pt modelId="{8EFC9564-CE6F-49CC-BAA0-C7B411FBD941}" type="pres">
      <dgm:prSet presAssocID="{BC8C3555-3DE2-4A45-85CE-15620D88AA83}" presName="sp" presStyleCnt="0"/>
      <dgm:spPr/>
    </dgm:pt>
    <dgm:pt modelId="{94E59677-94A1-48E2-9E03-38720EF42D83}" type="pres">
      <dgm:prSet presAssocID="{F2511A24-880E-496A-9BBC-573E821D55D7}" presName="arrowAndChildren" presStyleCnt="0"/>
      <dgm:spPr/>
    </dgm:pt>
    <dgm:pt modelId="{1F1D3277-C9F4-40F0-BB34-4D3E0906DCF0}" type="pres">
      <dgm:prSet presAssocID="{F2511A24-880E-496A-9BBC-573E821D55D7}" presName="parentTextArrow" presStyleLbl="node1" presStyleIdx="1" presStyleCnt="5"/>
      <dgm:spPr/>
      <dgm:t>
        <a:bodyPr/>
        <a:lstStyle/>
        <a:p>
          <a:endParaRPr lang="en-US"/>
        </a:p>
      </dgm:t>
    </dgm:pt>
    <dgm:pt modelId="{82A79998-DAE5-4E7B-8CA2-EFE1FE89F8F4}" type="pres">
      <dgm:prSet presAssocID="{ABFA8482-7B53-45AC-B46A-519302B591D7}" presName="sp" presStyleCnt="0"/>
      <dgm:spPr/>
    </dgm:pt>
    <dgm:pt modelId="{6B2AA85B-0F4E-4E55-911D-9C3B75EBD223}" type="pres">
      <dgm:prSet presAssocID="{24F68F95-0DC6-4268-B31E-DF14D1F70A9B}" presName="arrowAndChildren" presStyleCnt="0"/>
      <dgm:spPr/>
    </dgm:pt>
    <dgm:pt modelId="{CDC371DB-0982-4090-9110-32D29DAA2B01}" type="pres">
      <dgm:prSet presAssocID="{24F68F95-0DC6-4268-B31E-DF14D1F70A9B}" presName="parentTextArrow" presStyleLbl="node1" presStyleIdx="2" presStyleCnt="5"/>
      <dgm:spPr/>
      <dgm:t>
        <a:bodyPr/>
        <a:lstStyle/>
        <a:p>
          <a:endParaRPr lang="en-US"/>
        </a:p>
      </dgm:t>
    </dgm:pt>
    <dgm:pt modelId="{2BF8B6C0-999B-4839-B7E0-1B3F55900E9E}" type="pres">
      <dgm:prSet presAssocID="{16313D37-A3F7-469F-840C-0C52F389DA78}" presName="sp" presStyleCnt="0"/>
      <dgm:spPr/>
    </dgm:pt>
    <dgm:pt modelId="{A6EB9B66-BC8F-4DF9-BA44-8E2978C56E26}" type="pres">
      <dgm:prSet presAssocID="{46FF872C-93AF-4F34-B859-06D90EF6B15D}" presName="arrowAndChildren" presStyleCnt="0"/>
      <dgm:spPr/>
    </dgm:pt>
    <dgm:pt modelId="{7FE4B009-389E-44D1-8E79-3D4D52339E3D}" type="pres">
      <dgm:prSet presAssocID="{46FF872C-93AF-4F34-B859-06D90EF6B15D}" presName="parentTextArrow" presStyleLbl="node1" presStyleIdx="3" presStyleCnt="5"/>
      <dgm:spPr/>
      <dgm:t>
        <a:bodyPr/>
        <a:lstStyle/>
        <a:p>
          <a:endParaRPr lang="en-US"/>
        </a:p>
      </dgm:t>
    </dgm:pt>
    <dgm:pt modelId="{B7A6F63C-EED5-4320-B75A-1A0402C4BB47}" type="pres">
      <dgm:prSet presAssocID="{B91AF985-36A5-4909-A9F1-039F7121A079}" presName="sp" presStyleCnt="0"/>
      <dgm:spPr/>
    </dgm:pt>
    <dgm:pt modelId="{5AFCA8A4-5A25-4300-AF87-AA98426681E1}" type="pres">
      <dgm:prSet presAssocID="{97E12C5E-DA17-4772-AA1F-E7246658C191}" presName="arrowAndChildren" presStyleCnt="0"/>
      <dgm:spPr/>
    </dgm:pt>
    <dgm:pt modelId="{29A1BD79-BA3A-4AF0-9AA0-33AC444B5BF7}" type="pres">
      <dgm:prSet presAssocID="{97E12C5E-DA17-4772-AA1F-E7246658C191}" presName="parentTextArrow" presStyleLbl="node1" presStyleIdx="4" presStyleCnt="5" custLinFactNeighborX="6158" custLinFactNeighborY="-11449"/>
      <dgm:spPr/>
      <dgm:t>
        <a:bodyPr/>
        <a:lstStyle/>
        <a:p>
          <a:endParaRPr lang="en-US"/>
        </a:p>
      </dgm:t>
    </dgm:pt>
  </dgm:ptLst>
  <dgm:cxnLst>
    <dgm:cxn modelId="{B2481742-90EF-446C-857D-154F14495700}" type="presOf" srcId="{F2511A24-880E-496A-9BBC-573E821D55D7}" destId="{1F1D3277-C9F4-40F0-BB34-4D3E0906DCF0}" srcOrd="0" destOrd="0" presId="urn:microsoft.com/office/officeart/2005/8/layout/process4"/>
    <dgm:cxn modelId="{5C43E115-E7A8-4CF1-A418-F66FA604E70D}" type="presOf" srcId="{A39826F6-6A73-4E22-90F6-319C39CFF3AE}" destId="{05CD443E-4D02-41D1-B076-122F5B2DED5D}" srcOrd="0" destOrd="0" presId="urn:microsoft.com/office/officeart/2005/8/layout/process4"/>
    <dgm:cxn modelId="{1F0CFB44-4BB7-402C-952D-C0FD0944EB0C}" srcId="{A39826F6-6A73-4E22-90F6-319C39CFF3AE}" destId="{24F68F95-0DC6-4268-B31E-DF14D1F70A9B}" srcOrd="2" destOrd="0" parTransId="{32A7E9F4-63AE-4971-B3A9-DDB441BFCA6A}" sibTransId="{ABFA8482-7B53-45AC-B46A-519302B591D7}"/>
    <dgm:cxn modelId="{65DF3F91-182F-4F13-B7A0-2D489D12B8D2}" type="presOf" srcId="{437E6853-04B0-4D88-9799-2B73C926B78F}" destId="{03CF70DB-4235-460B-97BD-A2055615D23C}" srcOrd="0" destOrd="0" presId="urn:microsoft.com/office/officeart/2005/8/layout/process4"/>
    <dgm:cxn modelId="{CC8F708C-1C97-4C8F-89DB-2F7A391B1995}" srcId="{A39826F6-6A73-4E22-90F6-319C39CFF3AE}" destId="{F2511A24-880E-496A-9BBC-573E821D55D7}" srcOrd="3" destOrd="0" parTransId="{4F5D044A-19C7-4D97-954F-FEDC58DB9ED5}" sibTransId="{BC8C3555-3DE2-4A45-85CE-15620D88AA83}"/>
    <dgm:cxn modelId="{77B34589-4E02-4F1E-B5F9-A34DF57A641F}" type="presOf" srcId="{24F68F95-0DC6-4268-B31E-DF14D1F70A9B}" destId="{CDC371DB-0982-4090-9110-32D29DAA2B01}" srcOrd="0" destOrd="0" presId="urn:microsoft.com/office/officeart/2005/8/layout/process4"/>
    <dgm:cxn modelId="{D914B0B4-F65E-4662-9D87-F2D3795717B7}" srcId="{A39826F6-6A73-4E22-90F6-319C39CFF3AE}" destId="{46FF872C-93AF-4F34-B859-06D90EF6B15D}" srcOrd="1" destOrd="0" parTransId="{5FBDA591-B891-421C-95DB-D246AA5AD20C}" sibTransId="{16313D37-A3F7-469F-840C-0C52F389DA78}"/>
    <dgm:cxn modelId="{4573220A-9020-4C7A-AFA4-CE5FBA92D330}" type="presOf" srcId="{97E12C5E-DA17-4772-AA1F-E7246658C191}" destId="{29A1BD79-BA3A-4AF0-9AA0-33AC444B5BF7}" srcOrd="0" destOrd="0" presId="urn:microsoft.com/office/officeart/2005/8/layout/process4"/>
    <dgm:cxn modelId="{27197659-0E4E-455E-AC7C-ACB3BBAE28EC}" type="presOf" srcId="{46FF872C-93AF-4F34-B859-06D90EF6B15D}" destId="{7FE4B009-389E-44D1-8E79-3D4D52339E3D}" srcOrd="0" destOrd="0" presId="urn:microsoft.com/office/officeart/2005/8/layout/process4"/>
    <dgm:cxn modelId="{B94D1552-86B4-4354-9777-9DE57E3A9DF9}" srcId="{A39826F6-6A73-4E22-90F6-319C39CFF3AE}" destId="{97E12C5E-DA17-4772-AA1F-E7246658C191}" srcOrd="0" destOrd="0" parTransId="{7763B9CD-FE6E-4638-A6A6-1BC9B42184B0}" sibTransId="{B91AF985-36A5-4909-A9F1-039F7121A079}"/>
    <dgm:cxn modelId="{FADCD825-63FF-473E-9F79-56214E95C383}" srcId="{A39826F6-6A73-4E22-90F6-319C39CFF3AE}" destId="{437E6853-04B0-4D88-9799-2B73C926B78F}" srcOrd="4" destOrd="0" parTransId="{BC36CC8C-15BC-4EB6-98EA-AFADF4DFA120}" sibTransId="{1F0386DE-9155-478E-8AD2-158E9B4C5271}"/>
    <dgm:cxn modelId="{E73C0AEC-CE73-4096-92DF-62FC1E847B39}" type="presParOf" srcId="{05CD443E-4D02-41D1-B076-122F5B2DED5D}" destId="{E709BA6A-0080-4526-8F84-567653A49E77}" srcOrd="0" destOrd="0" presId="urn:microsoft.com/office/officeart/2005/8/layout/process4"/>
    <dgm:cxn modelId="{1BD54D16-3550-41F8-8BAB-1B036718D64B}" type="presParOf" srcId="{E709BA6A-0080-4526-8F84-567653A49E77}" destId="{03CF70DB-4235-460B-97BD-A2055615D23C}" srcOrd="0" destOrd="0" presId="urn:microsoft.com/office/officeart/2005/8/layout/process4"/>
    <dgm:cxn modelId="{B0034339-48FE-4EE8-AA7F-E90088DC9F75}" type="presParOf" srcId="{05CD443E-4D02-41D1-B076-122F5B2DED5D}" destId="{8EFC9564-CE6F-49CC-BAA0-C7B411FBD941}" srcOrd="1" destOrd="0" presId="urn:microsoft.com/office/officeart/2005/8/layout/process4"/>
    <dgm:cxn modelId="{F4B96B83-071C-49FB-AF91-494530416495}" type="presParOf" srcId="{05CD443E-4D02-41D1-B076-122F5B2DED5D}" destId="{94E59677-94A1-48E2-9E03-38720EF42D83}" srcOrd="2" destOrd="0" presId="urn:microsoft.com/office/officeart/2005/8/layout/process4"/>
    <dgm:cxn modelId="{F5D96B38-F7A6-4404-82E5-7E0575B80A40}" type="presParOf" srcId="{94E59677-94A1-48E2-9E03-38720EF42D83}" destId="{1F1D3277-C9F4-40F0-BB34-4D3E0906DCF0}" srcOrd="0" destOrd="0" presId="urn:microsoft.com/office/officeart/2005/8/layout/process4"/>
    <dgm:cxn modelId="{37129E86-3264-425D-A6E1-1A883971211C}" type="presParOf" srcId="{05CD443E-4D02-41D1-B076-122F5B2DED5D}" destId="{82A79998-DAE5-4E7B-8CA2-EFE1FE89F8F4}" srcOrd="3" destOrd="0" presId="urn:microsoft.com/office/officeart/2005/8/layout/process4"/>
    <dgm:cxn modelId="{806468DA-8F7D-44FF-96A7-0AEE740FE40B}" type="presParOf" srcId="{05CD443E-4D02-41D1-B076-122F5B2DED5D}" destId="{6B2AA85B-0F4E-4E55-911D-9C3B75EBD223}" srcOrd="4" destOrd="0" presId="urn:microsoft.com/office/officeart/2005/8/layout/process4"/>
    <dgm:cxn modelId="{887D8617-4ADC-4772-A337-46A95AE62C05}" type="presParOf" srcId="{6B2AA85B-0F4E-4E55-911D-9C3B75EBD223}" destId="{CDC371DB-0982-4090-9110-32D29DAA2B01}" srcOrd="0" destOrd="0" presId="urn:microsoft.com/office/officeart/2005/8/layout/process4"/>
    <dgm:cxn modelId="{0393BF7C-3862-4B72-9513-59A204E06300}" type="presParOf" srcId="{05CD443E-4D02-41D1-B076-122F5B2DED5D}" destId="{2BF8B6C0-999B-4839-B7E0-1B3F55900E9E}" srcOrd="5" destOrd="0" presId="urn:microsoft.com/office/officeart/2005/8/layout/process4"/>
    <dgm:cxn modelId="{C2108A6B-9039-42B9-B293-CA1A85B88433}" type="presParOf" srcId="{05CD443E-4D02-41D1-B076-122F5B2DED5D}" destId="{A6EB9B66-BC8F-4DF9-BA44-8E2978C56E26}" srcOrd="6" destOrd="0" presId="urn:microsoft.com/office/officeart/2005/8/layout/process4"/>
    <dgm:cxn modelId="{AB45147F-BF59-4750-81BA-8495BAF10A66}" type="presParOf" srcId="{A6EB9B66-BC8F-4DF9-BA44-8E2978C56E26}" destId="{7FE4B009-389E-44D1-8E79-3D4D52339E3D}" srcOrd="0" destOrd="0" presId="urn:microsoft.com/office/officeart/2005/8/layout/process4"/>
    <dgm:cxn modelId="{66872ECF-E2E1-4BC3-839B-E60E903C8C01}" type="presParOf" srcId="{05CD443E-4D02-41D1-B076-122F5B2DED5D}" destId="{B7A6F63C-EED5-4320-B75A-1A0402C4BB47}" srcOrd="7" destOrd="0" presId="urn:microsoft.com/office/officeart/2005/8/layout/process4"/>
    <dgm:cxn modelId="{5749B66E-BC4A-466D-8B48-C21A7F4031F7}" type="presParOf" srcId="{05CD443E-4D02-41D1-B076-122F5B2DED5D}" destId="{5AFCA8A4-5A25-4300-AF87-AA98426681E1}" srcOrd="8" destOrd="0" presId="urn:microsoft.com/office/officeart/2005/8/layout/process4"/>
    <dgm:cxn modelId="{F5C876C2-8867-4E5D-9547-239421543066}" type="presParOf" srcId="{5AFCA8A4-5A25-4300-AF87-AA98426681E1}" destId="{29A1BD79-BA3A-4AF0-9AA0-33AC444B5BF7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B1D0101-88B4-4BF4-A45A-E65B73A5560D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51A9F8-7E1B-4F13-8432-10A717CD8420}">
      <dgm:prSet custT="1"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es-MX" sz="2000" b="1" i="0" dirty="0" smtClean="0"/>
            <a:t>Número de autorización (deberá declararse en el pedimento)</a:t>
          </a:r>
          <a:endParaRPr lang="en-US" sz="2000" b="1" dirty="0"/>
        </a:p>
      </dgm:t>
    </dgm:pt>
    <dgm:pt modelId="{CC8CA3D9-9492-4ABE-A894-CBA66A18CF92}" type="parTrans" cxnId="{8356801D-8AAA-4219-B047-C7783090A3B7}">
      <dgm:prSet/>
      <dgm:spPr/>
      <dgm:t>
        <a:bodyPr/>
        <a:lstStyle/>
        <a:p>
          <a:endParaRPr lang="en-US" sz="900" b="1"/>
        </a:p>
      </dgm:t>
    </dgm:pt>
    <dgm:pt modelId="{D6C5CEDE-8D2A-4520-8210-25550CFD980C}" type="sibTrans" cxnId="{8356801D-8AAA-4219-B047-C7783090A3B7}">
      <dgm:prSet/>
      <dgm:spPr/>
      <dgm:t>
        <a:bodyPr/>
        <a:lstStyle/>
        <a:p>
          <a:endParaRPr lang="en-US" sz="900" b="1"/>
        </a:p>
      </dgm:t>
    </dgm:pt>
    <dgm:pt modelId="{82A2EA01-81D3-42CC-A7D0-3EA3246A4C16}" type="pres">
      <dgm:prSet presAssocID="{4B1D0101-88B4-4BF4-A45A-E65B73A5560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42508A-5E29-4846-AFCF-0064F3857900}" type="pres">
      <dgm:prSet presAssocID="{E551A9F8-7E1B-4F13-8432-10A717CD8420}" presName="parTxOnly" presStyleLbl="node1" presStyleIdx="0" presStyleCnt="1" custScaleY="23327" custLinFactNeighborX="1600" custLinFactNeighborY="-55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A14052-D54C-4CF4-BD3F-24E9FD493644}" type="presOf" srcId="{E551A9F8-7E1B-4F13-8432-10A717CD8420}" destId="{A642508A-5E29-4846-AFCF-0064F3857900}" srcOrd="0" destOrd="0" presId="urn:microsoft.com/office/officeart/2005/8/layout/chevron1"/>
    <dgm:cxn modelId="{8356801D-8AAA-4219-B047-C7783090A3B7}" srcId="{4B1D0101-88B4-4BF4-A45A-E65B73A5560D}" destId="{E551A9F8-7E1B-4F13-8432-10A717CD8420}" srcOrd="0" destOrd="0" parTransId="{CC8CA3D9-9492-4ABE-A894-CBA66A18CF92}" sibTransId="{D6C5CEDE-8D2A-4520-8210-25550CFD980C}"/>
    <dgm:cxn modelId="{4BB8C758-E9F1-4C23-B1AC-CDA5D8C3DB3C}" type="presOf" srcId="{4B1D0101-88B4-4BF4-A45A-E65B73A5560D}" destId="{82A2EA01-81D3-42CC-A7D0-3EA3246A4C16}" srcOrd="0" destOrd="0" presId="urn:microsoft.com/office/officeart/2005/8/layout/chevron1"/>
    <dgm:cxn modelId="{B1077492-BFE6-40D1-8DFB-E074F178747F}" type="presParOf" srcId="{82A2EA01-81D3-42CC-A7D0-3EA3246A4C16}" destId="{A642508A-5E29-4846-AFCF-0064F3857900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F9B0DE5-98FF-4D89-82F9-61BFCD4F07B5}" type="doc">
      <dgm:prSet loTypeId="urn:microsoft.com/office/officeart/2005/8/layout/target1" loCatId="relationship" qsTypeId="urn:microsoft.com/office/officeart/2005/8/quickstyle/simple2" qsCatId="simple" csTypeId="urn:microsoft.com/office/officeart/2005/8/colors/accent1_2" csCatId="accent1" phldr="1"/>
      <dgm:spPr/>
    </dgm:pt>
    <dgm:pt modelId="{DD60CE3D-98C6-4BD1-AA84-F1824DFCF2BD}">
      <dgm:prSet phldrT="[Texto]" custT="1"/>
      <dgm:spPr>
        <a:solidFill>
          <a:schemeClr val="accent2"/>
        </a:solidFill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ctr"/>
          <a:r>
            <a:rPr lang="es-MX" sz="1600" dirty="0" smtClean="0">
              <a:solidFill>
                <a:schemeClr val="bg1"/>
              </a:solidFill>
            </a:rPr>
            <a:t>Reporte de Contador Público </a:t>
          </a:r>
          <a:r>
            <a:rPr lang="es-MX" sz="1600" u="sng" dirty="0" smtClean="0">
              <a:solidFill>
                <a:schemeClr val="bg1"/>
              </a:solidFill>
            </a:rPr>
            <a:t>registrado</a:t>
          </a:r>
          <a:endParaRPr lang="en-US" sz="1600" u="sng" dirty="0">
            <a:solidFill>
              <a:schemeClr val="bg1"/>
            </a:solidFill>
          </a:endParaRPr>
        </a:p>
      </dgm:t>
    </dgm:pt>
    <dgm:pt modelId="{5FF87DCB-4191-4479-A1C4-829A09754638}" type="parTrans" cxnId="{5054CF97-2F96-4ABF-8AD7-A771D4D2612E}">
      <dgm:prSet/>
      <dgm:spPr/>
      <dgm:t>
        <a:bodyPr/>
        <a:lstStyle/>
        <a:p>
          <a:endParaRPr lang="en-US"/>
        </a:p>
      </dgm:t>
    </dgm:pt>
    <dgm:pt modelId="{6B415459-8469-4691-8D7A-6D9C3A3C4FB5}" type="sibTrans" cxnId="{5054CF97-2F96-4ABF-8AD7-A771D4D2612E}">
      <dgm:prSet/>
      <dgm:spPr/>
      <dgm:t>
        <a:bodyPr/>
        <a:lstStyle/>
        <a:p>
          <a:endParaRPr lang="en-US"/>
        </a:p>
      </dgm:t>
    </dgm:pt>
    <dgm:pt modelId="{5D8949A6-C5E8-423D-921D-594ABA79A0C9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ctr"/>
          <a:r>
            <a:rPr lang="es-MX" sz="1400" b="1" dirty="0" smtClean="0">
              <a:solidFill>
                <a:schemeClr val="bg1"/>
              </a:solidFill>
            </a:rPr>
            <a:t>Escrito libre firmado por el representante legal de la empresa</a:t>
          </a:r>
          <a:endParaRPr lang="en-US" sz="1400" b="1" dirty="0">
            <a:solidFill>
              <a:schemeClr val="bg1"/>
            </a:solidFill>
          </a:endParaRPr>
        </a:p>
      </dgm:t>
    </dgm:pt>
    <dgm:pt modelId="{BAA70C24-A882-451B-A324-C624BFBD899D}" type="parTrans" cxnId="{8828186C-0AF3-4D8B-A0A7-B6C15C7464BA}">
      <dgm:prSet/>
      <dgm:spPr/>
      <dgm:t>
        <a:bodyPr/>
        <a:lstStyle/>
        <a:p>
          <a:endParaRPr lang="en-US"/>
        </a:p>
      </dgm:t>
    </dgm:pt>
    <dgm:pt modelId="{188693EE-EED8-40DD-BC93-EEA3A2BF6836}" type="sibTrans" cxnId="{8828186C-0AF3-4D8B-A0A7-B6C15C7464BA}">
      <dgm:prSet/>
      <dgm:spPr/>
      <dgm:t>
        <a:bodyPr/>
        <a:lstStyle/>
        <a:p>
          <a:endParaRPr lang="en-US"/>
        </a:p>
      </dgm:t>
    </dgm:pt>
    <dgm:pt modelId="{EE52AA4C-6227-475D-A1DB-4DB3E55AFAD0}">
      <dgm:prSet phldrT="[Tex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99000">
              <a:srgbClr val="00B050"/>
            </a:gs>
            <a:gs pos="99500">
              <a:srgbClr val="9493B0"/>
            </a:gs>
            <a:gs pos="100000">
              <a:schemeClr val="accent6">
                <a:tint val="50000"/>
                <a:shade val="100000"/>
                <a:satMod val="350000"/>
              </a:schemeClr>
            </a:gs>
          </a:gsLst>
        </a:gra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rtDeco"/>
        </a:sp3d>
      </dgm:spPr>
      <dgm:t>
        <a:bodyPr/>
        <a:lstStyle/>
        <a:p>
          <a:pPr algn="ctr"/>
          <a:r>
            <a:rPr lang="es-MX" sz="1200" b="1" dirty="0" smtClean="0">
              <a:solidFill>
                <a:schemeClr val="bg1"/>
              </a:solidFill>
            </a:rPr>
            <a:t>Documento que contenga el volumen total solicitado por fracción arancelaria y correo electrónico al que se notificará la resolución</a:t>
          </a:r>
          <a:endParaRPr lang="en-US" sz="1200" b="1" dirty="0">
            <a:solidFill>
              <a:schemeClr val="bg1"/>
            </a:solidFill>
          </a:endParaRPr>
        </a:p>
      </dgm:t>
    </dgm:pt>
    <dgm:pt modelId="{01B5FF97-ED2A-44C3-8826-62598023572A}" type="parTrans" cxnId="{3AD4234A-B2B5-4897-91F6-97AE24BC5DD8}">
      <dgm:prSet/>
      <dgm:spPr/>
      <dgm:t>
        <a:bodyPr/>
        <a:lstStyle/>
        <a:p>
          <a:endParaRPr lang="en-US"/>
        </a:p>
      </dgm:t>
    </dgm:pt>
    <dgm:pt modelId="{03D712A4-3941-47C4-AE5A-05AC1E54166D}" type="sibTrans" cxnId="{3AD4234A-B2B5-4897-91F6-97AE24BC5DD8}">
      <dgm:prSet/>
      <dgm:spPr/>
      <dgm:t>
        <a:bodyPr/>
        <a:lstStyle/>
        <a:p>
          <a:endParaRPr lang="en-US"/>
        </a:p>
      </dgm:t>
    </dgm:pt>
    <dgm:pt modelId="{CE8FA6D9-F787-4F49-8512-921CD91725EF}" type="pres">
      <dgm:prSet presAssocID="{4F9B0DE5-98FF-4D89-82F9-61BFCD4F07B5}" presName="composite" presStyleCnt="0">
        <dgm:presLayoutVars>
          <dgm:chMax val="5"/>
          <dgm:dir/>
          <dgm:resizeHandles val="exact"/>
        </dgm:presLayoutVars>
      </dgm:prSet>
      <dgm:spPr/>
    </dgm:pt>
    <dgm:pt modelId="{E49867A6-A94D-4544-B714-84C3B7A7DCD8}" type="pres">
      <dgm:prSet presAssocID="{DD60CE3D-98C6-4BD1-AA84-F1824DFCF2BD}" presName="circle1" presStyleLbl="lnNode1" presStyleIdx="0" presStyleCnt="3"/>
      <dgm:spPr>
        <a:solidFill>
          <a:schemeClr val="accent2"/>
        </a:solidFill>
      </dgm:spPr>
    </dgm:pt>
    <dgm:pt modelId="{93FBB2A2-14B8-4AF5-B09C-343398FD66F8}" type="pres">
      <dgm:prSet presAssocID="{DD60CE3D-98C6-4BD1-AA84-F1824DFCF2BD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C9E088-AD7A-46DB-939B-B6E231729B63}" type="pres">
      <dgm:prSet presAssocID="{DD60CE3D-98C6-4BD1-AA84-F1824DFCF2BD}" presName="line1" presStyleLbl="callout" presStyleIdx="0" presStyleCnt="6"/>
      <dgm:spPr/>
    </dgm:pt>
    <dgm:pt modelId="{21D2E476-1493-44F9-9622-05A7E5B2C1A0}" type="pres">
      <dgm:prSet presAssocID="{DD60CE3D-98C6-4BD1-AA84-F1824DFCF2BD}" presName="d1" presStyleLbl="callout" presStyleIdx="1" presStyleCnt="6" custLinFactNeighborY="1325"/>
      <dgm:spPr/>
    </dgm:pt>
    <dgm:pt modelId="{B1EFA94A-2EDA-45F3-ACDD-749F591EC2D9}" type="pres">
      <dgm:prSet presAssocID="{5D8949A6-C5E8-423D-921D-594ABA79A0C9}" presName="circle2" presStyleLbl="lnNode1" presStyleIdx="1" presStyleCnt="3"/>
      <dgm:spPr/>
    </dgm:pt>
    <dgm:pt modelId="{0F51AA58-34FE-4327-8C5F-4611AA03D7F7}" type="pres">
      <dgm:prSet presAssocID="{5D8949A6-C5E8-423D-921D-594ABA79A0C9}" presName="text2" presStyleLbl="revTx" presStyleIdx="1" presStyleCnt="3" custLinFactNeighborX="622" custLinFactNeighborY="106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4F15-7F22-4BFF-9FB8-FDF02A9BEA9A}" type="pres">
      <dgm:prSet presAssocID="{5D8949A6-C5E8-423D-921D-594ABA79A0C9}" presName="line2" presStyleLbl="callout" presStyleIdx="2" presStyleCnt="6"/>
      <dgm:spPr/>
    </dgm:pt>
    <dgm:pt modelId="{DEBFA300-09DB-461E-891F-4722C26BE452}" type="pres">
      <dgm:prSet presAssocID="{5D8949A6-C5E8-423D-921D-594ABA79A0C9}" presName="d2" presStyleLbl="callout" presStyleIdx="3" presStyleCnt="6"/>
      <dgm:spPr/>
    </dgm:pt>
    <dgm:pt modelId="{47D2C3AB-3C06-43E1-8512-AC1B0E50A2D8}" type="pres">
      <dgm:prSet presAssocID="{EE52AA4C-6227-475D-A1DB-4DB3E55AFAD0}" presName="circle3" presStyleLbl="lnNode1" presStyleIdx="2" presStyleCnt="3"/>
      <dgm:spPr>
        <a:solidFill>
          <a:srgbClr val="00B050"/>
        </a:solidFill>
      </dgm:spPr>
    </dgm:pt>
    <dgm:pt modelId="{CBE29FAF-3EFC-4A86-BE3B-F61A182B0A68}" type="pres">
      <dgm:prSet presAssocID="{EE52AA4C-6227-475D-A1DB-4DB3E55AFAD0}" presName="text3" presStyleLbl="revTx" presStyleIdx="2" presStyleCnt="3" custScaleY="137224" custLinFactNeighborX="2486" custLinFactNeighborY="40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9D62B-C20F-4C9B-9FDB-8918FDDDE32E}" type="pres">
      <dgm:prSet presAssocID="{EE52AA4C-6227-475D-A1DB-4DB3E55AFAD0}" presName="line3" presStyleLbl="callout" presStyleIdx="4" presStyleCnt="6"/>
      <dgm:spPr/>
    </dgm:pt>
    <dgm:pt modelId="{6B1D0960-1576-4B31-83FB-696D54DCF6A9}" type="pres">
      <dgm:prSet presAssocID="{EE52AA4C-6227-475D-A1DB-4DB3E55AFAD0}" presName="d3" presStyleLbl="callout" presStyleIdx="5" presStyleCnt="6"/>
      <dgm:spPr/>
    </dgm:pt>
  </dgm:ptLst>
  <dgm:cxnLst>
    <dgm:cxn modelId="{3AD4234A-B2B5-4897-91F6-97AE24BC5DD8}" srcId="{4F9B0DE5-98FF-4D89-82F9-61BFCD4F07B5}" destId="{EE52AA4C-6227-475D-A1DB-4DB3E55AFAD0}" srcOrd="2" destOrd="0" parTransId="{01B5FF97-ED2A-44C3-8826-62598023572A}" sibTransId="{03D712A4-3941-47C4-AE5A-05AC1E54166D}"/>
    <dgm:cxn modelId="{1B0FF55F-80C1-47B3-8270-0707515A1BAD}" type="presOf" srcId="{EE52AA4C-6227-475D-A1DB-4DB3E55AFAD0}" destId="{CBE29FAF-3EFC-4A86-BE3B-F61A182B0A68}" srcOrd="0" destOrd="0" presId="urn:microsoft.com/office/officeart/2005/8/layout/target1"/>
    <dgm:cxn modelId="{D64B9A8E-A19A-4ADD-959F-BD4E737EFD76}" type="presOf" srcId="{DD60CE3D-98C6-4BD1-AA84-F1824DFCF2BD}" destId="{93FBB2A2-14B8-4AF5-B09C-343398FD66F8}" srcOrd="0" destOrd="0" presId="urn:microsoft.com/office/officeart/2005/8/layout/target1"/>
    <dgm:cxn modelId="{C4C12779-ED95-4BA3-B9AA-0B4BB7D3CD9E}" type="presOf" srcId="{4F9B0DE5-98FF-4D89-82F9-61BFCD4F07B5}" destId="{CE8FA6D9-F787-4F49-8512-921CD91725EF}" srcOrd="0" destOrd="0" presId="urn:microsoft.com/office/officeart/2005/8/layout/target1"/>
    <dgm:cxn modelId="{2C393ABB-F50C-4956-84DA-8201CE5E5E6D}" type="presOf" srcId="{5D8949A6-C5E8-423D-921D-594ABA79A0C9}" destId="{0F51AA58-34FE-4327-8C5F-4611AA03D7F7}" srcOrd="0" destOrd="0" presId="urn:microsoft.com/office/officeart/2005/8/layout/target1"/>
    <dgm:cxn modelId="{5054CF97-2F96-4ABF-8AD7-A771D4D2612E}" srcId="{4F9B0DE5-98FF-4D89-82F9-61BFCD4F07B5}" destId="{DD60CE3D-98C6-4BD1-AA84-F1824DFCF2BD}" srcOrd="0" destOrd="0" parTransId="{5FF87DCB-4191-4479-A1C4-829A09754638}" sibTransId="{6B415459-8469-4691-8D7A-6D9C3A3C4FB5}"/>
    <dgm:cxn modelId="{8828186C-0AF3-4D8B-A0A7-B6C15C7464BA}" srcId="{4F9B0DE5-98FF-4D89-82F9-61BFCD4F07B5}" destId="{5D8949A6-C5E8-423D-921D-594ABA79A0C9}" srcOrd="1" destOrd="0" parTransId="{BAA70C24-A882-451B-A324-C624BFBD899D}" sibTransId="{188693EE-EED8-40DD-BC93-EEA3A2BF6836}"/>
    <dgm:cxn modelId="{6407D921-3E03-4E3B-8481-458FD9F48886}" type="presParOf" srcId="{CE8FA6D9-F787-4F49-8512-921CD91725EF}" destId="{E49867A6-A94D-4544-B714-84C3B7A7DCD8}" srcOrd="0" destOrd="0" presId="urn:microsoft.com/office/officeart/2005/8/layout/target1"/>
    <dgm:cxn modelId="{55505AFD-7181-4914-92F4-FD0DF4FFC043}" type="presParOf" srcId="{CE8FA6D9-F787-4F49-8512-921CD91725EF}" destId="{93FBB2A2-14B8-4AF5-B09C-343398FD66F8}" srcOrd="1" destOrd="0" presId="urn:microsoft.com/office/officeart/2005/8/layout/target1"/>
    <dgm:cxn modelId="{CAD8BC00-4DE9-4F50-AC65-329DAFC7537D}" type="presParOf" srcId="{CE8FA6D9-F787-4F49-8512-921CD91725EF}" destId="{A0C9E088-AD7A-46DB-939B-B6E231729B63}" srcOrd="2" destOrd="0" presId="urn:microsoft.com/office/officeart/2005/8/layout/target1"/>
    <dgm:cxn modelId="{5276D873-6FCF-4C83-9789-722DBD7C97E4}" type="presParOf" srcId="{CE8FA6D9-F787-4F49-8512-921CD91725EF}" destId="{21D2E476-1493-44F9-9622-05A7E5B2C1A0}" srcOrd="3" destOrd="0" presId="urn:microsoft.com/office/officeart/2005/8/layout/target1"/>
    <dgm:cxn modelId="{F8343B16-1B6E-4A91-A259-4C6909A6EA32}" type="presParOf" srcId="{CE8FA6D9-F787-4F49-8512-921CD91725EF}" destId="{B1EFA94A-2EDA-45F3-ACDD-749F591EC2D9}" srcOrd="4" destOrd="0" presId="urn:microsoft.com/office/officeart/2005/8/layout/target1"/>
    <dgm:cxn modelId="{3F3CAF2F-DEFC-4308-A6F5-54EF4AD48B66}" type="presParOf" srcId="{CE8FA6D9-F787-4F49-8512-921CD91725EF}" destId="{0F51AA58-34FE-4327-8C5F-4611AA03D7F7}" srcOrd="5" destOrd="0" presId="urn:microsoft.com/office/officeart/2005/8/layout/target1"/>
    <dgm:cxn modelId="{BBEB79FB-35E1-420D-9010-32BFEA394D8A}" type="presParOf" srcId="{CE8FA6D9-F787-4F49-8512-921CD91725EF}" destId="{D0564F15-7F22-4BFF-9FB8-FDF02A9BEA9A}" srcOrd="6" destOrd="0" presId="urn:microsoft.com/office/officeart/2005/8/layout/target1"/>
    <dgm:cxn modelId="{1BC9C8A0-0FE0-45FB-8031-1C8441929CB0}" type="presParOf" srcId="{CE8FA6D9-F787-4F49-8512-921CD91725EF}" destId="{DEBFA300-09DB-461E-891F-4722C26BE452}" srcOrd="7" destOrd="0" presId="urn:microsoft.com/office/officeart/2005/8/layout/target1"/>
    <dgm:cxn modelId="{6AF5A9B8-E12C-4CD0-975C-B27CF839A607}" type="presParOf" srcId="{CE8FA6D9-F787-4F49-8512-921CD91725EF}" destId="{47D2C3AB-3C06-43E1-8512-AC1B0E50A2D8}" srcOrd="8" destOrd="0" presId="urn:microsoft.com/office/officeart/2005/8/layout/target1"/>
    <dgm:cxn modelId="{BBB4E0D6-8440-42D7-A541-C170EC7B1412}" type="presParOf" srcId="{CE8FA6D9-F787-4F49-8512-921CD91725EF}" destId="{CBE29FAF-3EFC-4A86-BE3B-F61A182B0A68}" srcOrd="9" destOrd="0" presId="urn:microsoft.com/office/officeart/2005/8/layout/target1"/>
    <dgm:cxn modelId="{9A992A81-D625-44CF-A34A-F1A93FB424D2}" type="presParOf" srcId="{CE8FA6D9-F787-4F49-8512-921CD91725EF}" destId="{C949D62B-C20F-4C9B-9FDB-8918FDDDE32E}" srcOrd="10" destOrd="0" presId="urn:microsoft.com/office/officeart/2005/8/layout/target1"/>
    <dgm:cxn modelId="{0EBE0F07-DB8D-4A32-BD4D-0A1D8C7426FA}" type="presParOf" srcId="{CE8FA6D9-F787-4F49-8512-921CD91725EF}" destId="{6B1D0960-1576-4B31-83FB-696D54DCF6A9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309C58A-D868-434C-A492-68DE0D6E2E2F}" type="doc">
      <dgm:prSet loTypeId="urn:microsoft.com/office/officeart/2005/8/layout/venn1" loCatId="relationship" qsTypeId="urn:microsoft.com/office/officeart/2005/8/quickstyle/simple4" qsCatId="simple" csTypeId="urn:microsoft.com/office/officeart/2005/8/colors/colorful3" csCatId="colorful"/>
      <dgm:spPr/>
      <dgm:t>
        <a:bodyPr/>
        <a:lstStyle/>
        <a:p>
          <a:endParaRPr lang="en-US"/>
        </a:p>
      </dgm:t>
    </dgm:pt>
    <dgm:pt modelId="{03079648-7B01-4A38-917C-D27301963270}">
      <dgm:prSet custT="1"/>
      <dgm:spPr/>
      <dgm:t>
        <a:bodyPr/>
        <a:lstStyle/>
        <a:p>
          <a:pPr algn="ctr" rtl="0"/>
          <a:r>
            <a:rPr lang="es-MX" sz="1400" b="1" i="0" dirty="0" smtClean="0"/>
            <a:t>Desperdicios derivados de procesos de transformación a las mercancías señaladas en los Anexos II DIMMEX y 3.3.2 RCESE</a:t>
          </a:r>
          <a:endParaRPr lang="en-US" sz="1400" b="1" dirty="0"/>
        </a:p>
      </dgm:t>
    </dgm:pt>
    <dgm:pt modelId="{D838B9BC-F127-41D5-ADF8-24A34DC57645}" type="parTrans" cxnId="{FA5A120D-18DF-4A9B-B02E-58255CB73193}">
      <dgm:prSet/>
      <dgm:spPr/>
      <dgm:t>
        <a:bodyPr/>
        <a:lstStyle/>
        <a:p>
          <a:pPr algn="ctr"/>
          <a:endParaRPr lang="en-US" sz="3200" b="1"/>
        </a:p>
      </dgm:t>
    </dgm:pt>
    <dgm:pt modelId="{C14BC0FF-0714-4599-96BE-F026437C5843}" type="sibTrans" cxnId="{FA5A120D-18DF-4A9B-B02E-58255CB73193}">
      <dgm:prSet/>
      <dgm:spPr/>
      <dgm:t>
        <a:bodyPr/>
        <a:lstStyle/>
        <a:p>
          <a:pPr algn="ctr"/>
          <a:endParaRPr lang="en-US" sz="3200" b="1"/>
        </a:p>
      </dgm:t>
    </dgm:pt>
    <dgm:pt modelId="{A5782570-9EF0-4D95-878F-C03496EAE278}">
      <dgm:prSet custT="1"/>
      <dgm:spPr/>
      <dgm:t>
        <a:bodyPr/>
        <a:lstStyle/>
        <a:p>
          <a:pPr algn="ctr" rtl="0"/>
          <a:r>
            <a:rPr lang="es-MX" sz="1400" b="1" i="0" smtClean="0"/>
            <a:t>No será necesario tramitar ampliación para exportarlos</a:t>
          </a:r>
          <a:endParaRPr lang="en-US" sz="1400" b="1"/>
        </a:p>
      </dgm:t>
    </dgm:pt>
    <dgm:pt modelId="{0E8E7EA2-7FE5-45FE-B841-664F9DEBA8A0}" type="parTrans" cxnId="{32847F52-92A1-4F1B-9998-125788DB4655}">
      <dgm:prSet/>
      <dgm:spPr/>
      <dgm:t>
        <a:bodyPr/>
        <a:lstStyle/>
        <a:p>
          <a:pPr algn="ctr"/>
          <a:endParaRPr lang="en-US" sz="3200" b="1"/>
        </a:p>
      </dgm:t>
    </dgm:pt>
    <dgm:pt modelId="{DA56C2D5-B282-4770-BFF0-EF213326C80B}" type="sibTrans" cxnId="{32847F52-92A1-4F1B-9998-125788DB4655}">
      <dgm:prSet/>
      <dgm:spPr/>
      <dgm:t>
        <a:bodyPr/>
        <a:lstStyle/>
        <a:p>
          <a:pPr algn="ctr"/>
          <a:endParaRPr lang="en-US" sz="3200" b="1"/>
        </a:p>
      </dgm:t>
    </dgm:pt>
    <dgm:pt modelId="{B0C8E7D6-9766-4ADC-B26E-6F7C78F906BC}">
      <dgm:prSet custT="1"/>
      <dgm:spPr/>
      <dgm:t>
        <a:bodyPr/>
        <a:lstStyle/>
        <a:p>
          <a:pPr algn="ctr" rtl="0"/>
          <a:r>
            <a:rPr lang="es-MX" sz="1400" b="1" i="0" smtClean="0"/>
            <a:t>Se considera que no corresponden a la actividad productiva principal de la empresa</a:t>
          </a:r>
          <a:endParaRPr lang="en-US" sz="1400" b="1"/>
        </a:p>
      </dgm:t>
    </dgm:pt>
    <dgm:pt modelId="{930735C0-73E9-4EF2-8738-3F5969BF7F4A}" type="parTrans" cxnId="{2AD012B4-165E-4875-9E08-F9973ED68AB5}">
      <dgm:prSet/>
      <dgm:spPr/>
      <dgm:t>
        <a:bodyPr/>
        <a:lstStyle/>
        <a:p>
          <a:pPr algn="ctr"/>
          <a:endParaRPr lang="en-US" sz="3200" b="1"/>
        </a:p>
      </dgm:t>
    </dgm:pt>
    <dgm:pt modelId="{F0A220C4-04E7-4B94-A7CE-4C8AB87A496F}" type="sibTrans" cxnId="{2AD012B4-165E-4875-9E08-F9973ED68AB5}">
      <dgm:prSet/>
      <dgm:spPr/>
      <dgm:t>
        <a:bodyPr/>
        <a:lstStyle/>
        <a:p>
          <a:pPr algn="ctr"/>
          <a:endParaRPr lang="en-US" sz="3200" b="1"/>
        </a:p>
      </dgm:t>
    </dgm:pt>
    <dgm:pt modelId="{D6C0BEA7-DA7E-4C0E-AA73-D924B3AC8876}" type="pres">
      <dgm:prSet presAssocID="{2309C58A-D868-434C-A492-68DE0D6E2E2F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0E2A0A-813F-45E5-B5E4-E4AB9F3B25DB}" type="pres">
      <dgm:prSet presAssocID="{03079648-7B01-4A38-917C-D27301963270}" presName="circ1" presStyleLbl="vennNode1" presStyleIdx="0" presStyleCnt="3"/>
      <dgm:spPr/>
      <dgm:t>
        <a:bodyPr/>
        <a:lstStyle/>
        <a:p>
          <a:endParaRPr lang="en-US"/>
        </a:p>
      </dgm:t>
    </dgm:pt>
    <dgm:pt modelId="{97CFD35D-6DD7-4667-8161-A059FF0FA859}" type="pres">
      <dgm:prSet presAssocID="{03079648-7B01-4A38-917C-D2730196327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F68419-86DA-4627-8B93-743CB1F3D313}" type="pres">
      <dgm:prSet presAssocID="{A5782570-9EF0-4D95-878F-C03496EAE278}" presName="circ2" presStyleLbl="vennNode1" presStyleIdx="1" presStyleCnt="3"/>
      <dgm:spPr/>
      <dgm:t>
        <a:bodyPr/>
        <a:lstStyle/>
        <a:p>
          <a:endParaRPr lang="en-US"/>
        </a:p>
      </dgm:t>
    </dgm:pt>
    <dgm:pt modelId="{41809D2E-C333-4ACE-A5CB-C047623547D4}" type="pres">
      <dgm:prSet presAssocID="{A5782570-9EF0-4D95-878F-C03496EAE27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14EE53-759F-4D99-85A1-6E6A4BF0AB9C}" type="pres">
      <dgm:prSet presAssocID="{B0C8E7D6-9766-4ADC-B26E-6F7C78F906BC}" presName="circ3" presStyleLbl="vennNode1" presStyleIdx="2" presStyleCnt="3"/>
      <dgm:spPr/>
      <dgm:t>
        <a:bodyPr/>
        <a:lstStyle/>
        <a:p>
          <a:endParaRPr lang="en-US"/>
        </a:p>
      </dgm:t>
    </dgm:pt>
    <dgm:pt modelId="{BE9EE05B-A66D-4158-8E40-6D89877D218C}" type="pres">
      <dgm:prSet presAssocID="{B0C8E7D6-9766-4ADC-B26E-6F7C78F906B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3921D0-6A2C-4716-9AA2-B7D5A346ABD3}" type="presOf" srcId="{B0C8E7D6-9766-4ADC-B26E-6F7C78F906BC}" destId="{AF14EE53-759F-4D99-85A1-6E6A4BF0AB9C}" srcOrd="0" destOrd="0" presId="urn:microsoft.com/office/officeart/2005/8/layout/venn1"/>
    <dgm:cxn modelId="{DC2873F7-C327-483F-9B5E-2D0A8484FFA2}" type="presOf" srcId="{A5782570-9EF0-4D95-878F-C03496EAE278}" destId="{41809D2E-C333-4ACE-A5CB-C047623547D4}" srcOrd="1" destOrd="0" presId="urn:microsoft.com/office/officeart/2005/8/layout/venn1"/>
    <dgm:cxn modelId="{CEBB6628-1D3D-4298-AC5D-3C747473FDF7}" type="presOf" srcId="{03079648-7B01-4A38-917C-D27301963270}" destId="{97CFD35D-6DD7-4667-8161-A059FF0FA859}" srcOrd="1" destOrd="0" presId="urn:microsoft.com/office/officeart/2005/8/layout/venn1"/>
    <dgm:cxn modelId="{FA5A120D-18DF-4A9B-B02E-58255CB73193}" srcId="{2309C58A-D868-434C-A492-68DE0D6E2E2F}" destId="{03079648-7B01-4A38-917C-D27301963270}" srcOrd="0" destOrd="0" parTransId="{D838B9BC-F127-41D5-ADF8-24A34DC57645}" sibTransId="{C14BC0FF-0714-4599-96BE-F026437C5843}"/>
    <dgm:cxn modelId="{972A64ED-F5D5-4445-A9D6-E9F6A6C28D4D}" type="presOf" srcId="{2309C58A-D868-434C-A492-68DE0D6E2E2F}" destId="{D6C0BEA7-DA7E-4C0E-AA73-D924B3AC8876}" srcOrd="0" destOrd="0" presId="urn:microsoft.com/office/officeart/2005/8/layout/venn1"/>
    <dgm:cxn modelId="{31865563-AA3D-4459-B4BD-B73C2A7EFA2E}" type="presOf" srcId="{B0C8E7D6-9766-4ADC-B26E-6F7C78F906BC}" destId="{BE9EE05B-A66D-4158-8E40-6D89877D218C}" srcOrd="1" destOrd="0" presId="urn:microsoft.com/office/officeart/2005/8/layout/venn1"/>
    <dgm:cxn modelId="{DA688A00-D6F6-4DB3-8013-9D6DE40CC2E8}" type="presOf" srcId="{03079648-7B01-4A38-917C-D27301963270}" destId="{650E2A0A-813F-45E5-B5E4-E4AB9F3B25DB}" srcOrd="0" destOrd="0" presId="urn:microsoft.com/office/officeart/2005/8/layout/venn1"/>
    <dgm:cxn modelId="{73AFDBB2-B7F5-4587-BAE2-0535D1671B1C}" type="presOf" srcId="{A5782570-9EF0-4D95-878F-C03496EAE278}" destId="{CDF68419-86DA-4627-8B93-743CB1F3D313}" srcOrd="0" destOrd="0" presId="urn:microsoft.com/office/officeart/2005/8/layout/venn1"/>
    <dgm:cxn modelId="{2AD012B4-165E-4875-9E08-F9973ED68AB5}" srcId="{2309C58A-D868-434C-A492-68DE0D6E2E2F}" destId="{B0C8E7D6-9766-4ADC-B26E-6F7C78F906BC}" srcOrd="2" destOrd="0" parTransId="{930735C0-73E9-4EF2-8738-3F5969BF7F4A}" sibTransId="{F0A220C4-04E7-4B94-A7CE-4C8AB87A496F}"/>
    <dgm:cxn modelId="{32847F52-92A1-4F1B-9998-125788DB4655}" srcId="{2309C58A-D868-434C-A492-68DE0D6E2E2F}" destId="{A5782570-9EF0-4D95-878F-C03496EAE278}" srcOrd="1" destOrd="0" parTransId="{0E8E7EA2-7FE5-45FE-B841-664F9DEBA8A0}" sibTransId="{DA56C2D5-B282-4770-BFF0-EF213326C80B}"/>
    <dgm:cxn modelId="{29085458-6C51-4886-B91B-6290113DF1C2}" type="presParOf" srcId="{D6C0BEA7-DA7E-4C0E-AA73-D924B3AC8876}" destId="{650E2A0A-813F-45E5-B5E4-E4AB9F3B25DB}" srcOrd="0" destOrd="0" presId="urn:microsoft.com/office/officeart/2005/8/layout/venn1"/>
    <dgm:cxn modelId="{7589B081-4046-4094-B36F-D236B034B6A5}" type="presParOf" srcId="{D6C0BEA7-DA7E-4C0E-AA73-D924B3AC8876}" destId="{97CFD35D-6DD7-4667-8161-A059FF0FA859}" srcOrd="1" destOrd="0" presId="urn:microsoft.com/office/officeart/2005/8/layout/venn1"/>
    <dgm:cxn modelId="{41D4F272-7367-4C17-A5A1-23A0CD3248D3}" type="presParOf" srcId="{D6C0BEA7-DA7E-4C0E-AA73-D924B3AC8876}" destId="{CDF68419-86DA-4627-8B93-743CB1F3D313}" srcOrd="2" destOrd="0" presId="urn:microsoft.com/office/officeart/2005/8/layout/venn1"/>
    <dgm:cxn modelId="{1C04BA02-A26A-44FB-AC1D-361B8BB36951}" type="presParOf" srcId="{D6C0BEA7-DA7E-4C0E-AA73-D924B3AC8876}" destId="{41809D2E-C333-4ACE-A5CB-C047623547D4}" srcOrd="3" destOrd="0" presId="urn:microsoft.com/office/officeart/2005/8/layout/venn1"/>
    <dgm:cxn modelId="{8AB62B7C-FA14-4BA7-8B74-E4A4B915AF07}" type="presParOf" srcId="{D6C0BEA7-DA7E-4C0E-AA73-D924B3AC8876}" destId="{AF14EE53-759F-4D99-85A1-6E6A4BF0AB9C}" srcOrd="4" destOrd="0" presId="urn:microsoft.com/office/officeart/2005/8/layout/venn1"/>
    <dgm:cxn modelId="{EAD5423E-6194-480E-8E35-228951B9435B}" type="presParOf" srcId="{D6C0BEA7-DA7E-4C0E-AA73-D924B3AC8876}" destId="{BE9EE05B-A66D-4158-8E40-6D89877D218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895C1F0-B9F9-49DB-83E0-D58B29F9BF3C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4FEC69D-6466-41A3-B5CF-5CE729C3EA05}">
      <dgm:prSet custT="1"/>
      <dgm:spPr/>
      <dgm:t>
        <a:bodyPr/>
        <a:lstStyle/>
        <a:p>
          <a:pPr rtl="0"/>
          <a:r>
            <a:rPr lang="es-MX" sz="1400" b="1" i="0" dirty="0" smtClean="0"/>
            <a:t>Empresas certificadas </a:t>
          </a:r>
          <a:r>
            <a:rPr lang="es-MX" sz="1400" b="0" i="0" dirty="0" smtClean="0"/>
            <a:t>tienen autorizada la modalidad de servicios  del programa IMME</a:t>
          </a:r>
          <a:r>
            <a:rPr lang="en-US" sz="1400" b="0" i="0" dirty="0" smtClean="0"/>
            <a:t>X</a:t>
          </a:r>
          <a:endParaRPr lang="en-US" sz="1400" dirty="0"/>
        </a:p>
      </dgm:t>
    </dgm:pt>
    <dgm:pt modelId="{BE0A069F-CC66-4111-8765-0462E396ED4D}" type="parTrans" cxnId="{4FD78323-1FE2-431B-A081-558E43FAC1B6}">
      <dgm:prSet/>
      <dgm:spPr/>
      <dgm:t>
        <a:bodyPr/>
        <a:lstStyle/>
        <a:p>
          <a:endParaRPr lang="en-US" sz="2400"/>
        </a:p>
      </dgm:t>
    </dgm:pt>
    <dgm:pt modelId="{01E1DE93-1B43-41B6-95A9-ABEFA72338AE}" type="sibTrans" cxnId="{4FD78323-1FE2-431B-A081-558E43FAC1B6}">
      <dgm:prSet custT="1"/>
      <dgm:spPr/>
      <dgm:t>
        <a:bodyPr/>
        <a:lstStyle/>
        <a:p>
          <a:endParaRPr lang="en-US" sz="1000"/>
        </a:p>
      </dgm:t>
    </dgm:pt>
    <dgm:pt modelId="{F41A9004-994B-4A1F-92F0-0ECB0357ABE4}">
      <dgm:prSet custT="1"/>
      <dgm:spPr/>
      <dgm:t>
        <a:bodyPr/>
        <a:lstStyle/>
        <a:p>
          <a:pPr rtl="0"/>
          <a:r>
            <a:rPr lang="es-MX" sz="1400" b="0" i="0" dirty="0" smtClean="0"/>
            <a:t>Pueden realizar cualquiera de las actividades de servicios relacionadas con la operación de manufactura o de maquila</a:t>
          </a:r>
          <a:endParaRPr lang="en-US" sz="1400" dirty="0"/>
        </a:p>
      </dgm:t>
    </dgm:pt>
    <dgm:pt modelId="{8B16485C-B529-4D79-B76C-ECC83316A0D0}" type="parTrans" cxnId="{66B0FA7C-3119-49E6-A0C7-0024F5657415}">
      <dgm:prSet/>
      <dgm:spPr/>
      <dgm:t>
        <a:bodyPr/>
        <a:lstStyle/>
        <a:p>
          <a:endParaRPr lang="en-US" sz="2400"/>
        </a:p>
      </dgm:t>
    </dgm:pt>
    <dgm:pt modelId="{7BDFC659-018C-4DF7-8193-9453FA2C5C4C}" type="sibTrans" cxnId="{66B0FA7C-3119-49E6-A0C7-0024F5657415}">
      <dgm:prSet custT="1"/>
      <dgm:spPr/>
      <dgm:t>
        <a:bodyPr/>
        <a:lstStyle/>
        <a:p>
          <a:endParaRPr lang="en-US" sz="1000"/>
        </a:p>
      </dgm:t>
    </dgm:pt>
    <dgm:pt modelId="{3FAB41F4-89CB-40A9-AE41-4899A2E8ACA6}">
      <dgm:prSet custT="1"/>
      <dgm:spPr/>
      <dgm:t>
        <a:bodyPr/>
        <a:lstStyle/>
        <a:p>
          <a:pPr rtl="0"/>
          <a:r>
            <a:rPr lang="es-MX" sz="1400" b="0" i="0" smtClean="0"/>
            <a:t>No requieren realizar ampliación ante la S.E.</a:t>
          </a:r>
          <a:endParaRPr lang="en-US" sz="1400"/>
        </a:p>
      </dgm:t>
    </dgm:pt>
    <dgm:pt modelId="{F2F09DEF-F258-4E18-96D3-671F0D9DDC3B}" type="parTrans" cxnId="{4FA4DA6D-68EC-46D7-B7EC-6F7CF08F22AA}">
      <dgm:prSet/>
      <dgm:spPr/>
      <dgm:t>
        <a:bodyPr/>
        <a:lstStyle/>
        <a:p>
          <a:endParaRPr lang="en-US" sz="2400"/>
        </a:p>
      </dgm:t>
    </dgm:pt>
    <dgm:pt modelId="{0EF8BDC5-6037-4735-AA31-B0F89E905498}" type="sibTrans" cxnId="{4FA4DA6D-68EC-46D7-B7EC-6F7CF08F22AA}">
      <dgm:prSet custT="1"/>
      <dgm:spPr/>
      <dgm:t>
        <a:bodyPr/>
        <a:lstStyle/>
        <a:p>
          <a:endParaRPr lang="en-US" sz="1000"/>
        </a:p>
      </dgm:t>
    </dgm:pt>
    <dgm:pt modelId="{30C9B8C0-6266-415A-BB6C-121453AE3AC8}" type="pres">
      <dgm:prSet presAssocID="{4895C1F0-B9F9-49DB-83E0-D58B29F9BF3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457A1C-50A8-4516-9339-627FC7470AB0}" type="pres">
      <dgm:prSet presAssocID="{84FEC69D-6466-41A3-B5CF-5CE729C3EA0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5ED2BA-06BA-4F35-A264-1F248F7783C5}" type="pres">
      <dgm:prSet presAssocID="{01E1DE93-1B43-41B6-95A9-ABEFA72338AE}" presName="sibTrans" presStyleLbl="sibTrans2D1" presStyleIdx="0" presStyleCnt="3" custLinFactNeighborX="30695" custLinFactNeighborY="7141"/>
      <dgm:spPr/>
      <dgm:t>
        <a:bodyPr/>
        <a:lstStyle/>
        <a:p>
          <a:endParaRPr lang="en-US"/>
        </a:p>
      </dgm:t>
    </dgm:pt>
    <dgm:pt modelId="{FE85EBD4-C4FC-4135-ADC5-C3C3E933FDDF}" type="pres">
      <dgm:prSet presAssocID="{01E1DE93-1B43-41B6-95A9-ABEFA72338AE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8AD46154-5677-4554-A080-A3D9C0D15234}" type="pres">
      <dgm:prSet presAssocID="{F41A9004-994B-4A1F-92F0-0ECB0357ABE4}" presName="node" presStyleLbl="node1" presStyleIdx="1" presStyleCnt="3" custRadScaleRad="89652" custRadScaleInc="-321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E8998A-EC76-4662-9AD6-97105564F25C}" type="pres">
      <dgm:prSet presAssocID="{7BDFC659-018C-4DF7-8193-9453FA2C5C4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9FE02F67-CF16-4CF3-9F05-AC0E9E4BDCD3}" type="pres">
      <dgm:prSet presAssocID="{7BDFC659-018C-4DF7-8193-9453FA2C5C4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28369559-9219-4965-8BC2-D2A89CCAF2B1}" type="pres">
      <dgm:prSet presAssocID="{3FAB41F4-89CB-40A9-AE41-4899A2E8ACA6}" presName="node" presStyleLbl="node1" presStyleIdx="2" presStyleCnt="3" custRadScaleRad="82075" custRadScaleInc="299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CCA37A-7CD6-4312-B604-DBF0E7317645}" type="pres">
      <dgm:prSet presAssocID="{0EF8BDC5-6037-4735-AA31-B0F89E905498}" presName="sibTrans" presStyleLbl="sibTrans2D1" presStyleIdx="2" presStyleCnt="3" custLinFactNeighborX="-18820" custLinFactNeighborY="34735"/>
      <dgm:spPr/>
      <dgm:t>
        <a:bodyPr/>
        <a:lstStyle/>
        <a:p>
          <a:endParaRPr lang="en-US"/>
        </a:p>
      </dgm:t>
    </dgm:pt>
    <dgm:pt modelId="{6B8C0624-7435-4884-9F99-2E35CB459DF0}" type="pres">
      <dgm:prSet presAssocID="{0EF8BDC5-6037-4735-AA31-B0F89E905498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4FD78323-1FE2-431B-A081-558E43FAC1B6}" srcId="{4895C1F0-B9F9-49DB-83E0-D58B29F9BF3C}" destId="{84FEC69D-6466-41A3-B5CF-5CE729C3EA05}" srcOrd="0" destOrd="0" parTransId="{BE0A069F-CC66-4111-8765-0462E396ED4D}" sibTransId="{01E1DE93-1B43-41B6-95A9-ABEFA72338AE}"/>
    <dgm:cxn modelId="{CAFB9BEC-BF76-48BD-A76A-EF05DECB6D93}" type="presOf" srcId="{01E1DE93-1B43-41B6-95A9-ABEFA72338AE}" destId="{9D5ED2BA-06BA-4F35-A264-1F248F7783C5}" srcOrd="0" destOrd="0" presId="urn:microsoft.com/office/officeart/2005/8/layout/cycle7"/>
    <dgm:cxn modelId="{5A312480-41FD-4BC7-B5DF-A0F5A695EC93}" type="presOf" srcId="{7BDFC659-018C-4DF7-8193-9453FA2C5C4C}" destId="{EFE8998A-EC76-4662-9AD6-97105564F25C}" srcOrd="0" destOrd="0" presId="urn:microsoft.com/office/officeart/2005/8/layout/cycle7"/>
    <dgm:cxn modelId="{E20FCC0E-DA4B-416F-AC39-FD613A97E071}" type="presOf" srcId="{4895C1F0-B9F9-49DB-83E0-D58B29F9BF3C}" destId="{30C9B8C0-6266-415A-BB6C-121453AE3AC8}" srcOrd="0" destOrd="0" presId="urn:microsoft.com/office/officeart/2005/8/layout/cycle7"/>
    <dgm:cxn modelId="{40C627C5-E4BA-4DF7-96F8-B4525D6304AA}" type="presOf" srcId="{F41A9004-994B-4A1F-92F0-0ECB0357ABE4}" destId="{8AD46154-5677-4554-A080-A3D9C0D15234}" srcOrd="0" destOrd="0" presId="urn:microsoft.com/office/officeart/2005/8/layout/cycle7"/>
    <dgm:cxn modelId="{91AE3AD6-F146-40A4-A862-219124C6E135}" type="presOf" srcId="{3FAB41F4-89CB-40A9-AE41-4899A2E8ACA6}" destId="{28369559-9219-4965-8BC2-D2A89CCAF2B1}" srcOrd="0" destOrd="0" presId="urn:microsoft.com/office/officeart/2005/8/layout/cycle7"/>
    <dgm:cxn modelId="{CC0756FD-86A4-4FDB-B733-5EB0E77BDC4F}" type="presOf" srcId="{0EF8BDC5-6037-4735-AA31-B0F89E905498}" destId="{6B8C0624-7435-4884-9F99-2E35CB459DF0}" srcOrd="1" destOrd="0" presId="urn:microsoft.com/office/officeart/2005/8/layout/cycle7"/>
    <dgm:cxn modelId="{66B0FA7C-3119-49E6-A0C7-0024F5657415}" srcId="{4895C1F0-B9F9-49DB-83E0-D58B29F9BF3C}" destId="{F41A9004-994B-4A1F-92F0-0ECB0357ABE4}" srcOrd="1" destOrd="0" parTransId="{8B16485C-B529-4D79-B76C-ECC83316A0D0}" sibTransId="{7BDFC659-018C-4DF7-8193-9453FA2C5C4C}"/>
    <dgm:cxn modelId="{5120633C-6086-49DE-B061-BDF7ABBB6045}" type="presOf" srcId="{84FEC69D-6466-41A3-B5CF-5CE729C3EA05}" destId="{A9457A1C-50A8-4516-9339-627FC7470AB0}" srcOrd="0" destOrd="0" presId="urn:microsoft.com/office/officeart/2005/8/layout/cycle7"/>
    <dgm:cxn modelId="{6284F357-BC19-478A-8334-828F4F4E623D}" type="presOf" srcId="{01E1DE93-1B43-41B6-95A9-ABEFA72338AE}" destId="{FE85EBD4-C4FC-4135-ADC5-C3C3E933FDDF}" srcOrd="1" destOrd="0" presId="urn:microsoft.com/office/officeart/2005/8/layout/cycle7"/>
    <dgm:cxn modelId="{6F897534-3993-4168-BACC-A8477A7B81D0}" type="presOf" srcId="{0EF8BDC5-6037-4735-AA31-B0F89E905498}" destId="{DCCCA37A-7CD6-4312-B604-DBF0E7317645}" srcOrd="0" destOrd="0" presId="urn:microsoft.com/office/officeart/2005/8/layout/cycle7"/>
    <dgm:cxn modelId="{E41317C8-5769-40F9-9C77-B354C4E2DA74}" type="presOf" srcId="{7BDFC659-018C-4DF7-8193-9453FA2C5C4C}" destId="{9FE02F67-CF16-4CF3-9F05-AC0E9E4BDCD3}" srcOrd="1" destOrd="0" presId="urn:microsoft.com/office/officeart/2005/8/layout/cycle7"/>
    <dgm:cxn modelId="{4FA4DA6D-68EC-46D7-B7EC-6F7CF08F22AA}" srcId="{4895C1F0-B9F9-49DB-83E0-D58B29F9BF3C}" destId="{3FAB41F4-89CB-40A9-AE41-4899A2E8ACA6}" srcOrd="2" destOrd="0" parTransId="{F2F09DEF-F258-4E18-96D3-671F0D9DDC3B}" sibTransId="{0EF8BDC5-6037-4735-AA31-B0F89E905498}"/>
    <dgm:cxn modelId="{3AFAB462-98D1-4BA7-A7AF-26740E97782E}" type="presParOf" srcId="{30C9B8C0-6266-415A-BB6C-121453AE3AC8}" destId="{A9457A1C-50A8-4516-9339-627FC7470AB0}" srcOrd="0" destOrd="0" presId="urn:microsoft.com/office/officeart/2005/8/layout/cycle7"/>
    <dgm:cxn modelId="{364F5C43-2FC7-49D3-9DC9-44A3F8324A4E}" type="presParOf" srcId="{30C9B8C0-6266-415A-BB6C-121453AE3AC8}" destId="{9D5ED2BA-06BA-4F35-A264-1F248F7783C5}" srcOrd="1" destOrd="0" presId="urn:microsoft.com/office/officeart/2005/8/layout/cycle7"/>
    <dgm:cxn modelId="{4AEF1725-B2AA-4483-842E-68D133682EFF}" type="presParOf" srcId="{9D5ED2BA-06BA-4F35-A264-1F248F7783C5}" destId="{FE85EBD4-C4FC-4135-ADC5-C3C3E933FDDF}" srcOrd="0" destOrd="0" presId="urn:microsoft.com/office/officeart/2005/8/layout/cycle7"/>
    <dgm:cxn modelId="{D0503AC7-273D-4081-89F8-E60BDDA45558}" type="presParOf" srcId="{30C9B8C0-6266-415A-BB6C-121453AE3AC8}" destId="{8AD46154-5677-4554-A080-A3D9C0D15234}" srcOrd="2" destOrd="0" presId="urn:microsoft.com/office/officeart/2005/8/layout/cycle7"/>
    <dgm:cxn modelId="{79B5DDAD-4623-4B7D-970F-81A304B67B5B}" type="presParOf" srcId="{30C9B8C0-6266-415A-BB6C-121453AE3AC8}" destId="{EFE8998A-EC76-4662-9AD6-97105564F25C}" srcOrd="3" destOrd="0" presId="urn:microsoft.com/office/officeart/2005/8/layout/cycle7"/>
    <dgm:cxn modelId="{88435139-875E-4ECB-AC22-BB512A5985DB}" type="presParOf" srcId="{EFE8998A-EC76-4662-9AD6-97105564F25C}" destId="{9FE02F67-CF16-4CF3-9F05-AC0E9E4BDCD3}" srcOrd="0" destOrd="0" presId="urn:microsoft.com/office/officeart/2005/8/layout/cycle7"/>
    <dgm:cxn modelId="{D6AF48C0-5D97-46E9-AF89-63B62058B2C0}" type="presParOf" srcId="{30C9B8C0-6266-415A-BB6C-121453AE3AC8}" destId="{28369559-9219-4965-8BC2-D2A89CCAF2B1}" srcOrd="4" destOrd="0" presId="urn:microsoft.com/office/officeart/2005/8/layout/cycle7"/>
    <dgm:cxn modelId="{8B87A45A-DC55-4ECF-9B67-0A3AF1538004}" type="presParOf" srcId="{30C9B8C0-6266-415A-BB6C-121453AE3AC8}" destId="{DCCCA37A-7CD6-4312-B604-DBF0E7317645}" srcOrd="5" destOrd="0" presId="urn:microsoft.com/office/officeart/2005/8/layout/cycle7"/>
    <dgm:cxn modelId="{DC58A533-7A25-46E9-88E6-445A7FE992C9}" type="presParOf" srcId="{DCCCA37A-7CD6-4312-B604-DBF0E7317645}" destId="{6B8C0624-7435-4884-9F99-2E35CB459DF0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6E89F9C-FC81-484F-8A38-E94CE7BC989A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C22A2A-8F23-4F3C-89E3-7169AF6D9AC9}">
      <dgm:prSet custT="1"/>
      <dgm:spPr/>
      <dgm:t>
        <a:bodyPr/>
        <a:lstStyle/>
        <a:p>
          <a:pPr rtl="0"/>
          <a:r>
            <a:rPr lang="es-ES" sz="1400" b="1" i="0" smtClean="0"/>
            <a:t>ANEXO GLOSARIO DE DEFINICIONES Y ACRONIMOS DE LAS REGLAS GENERALES</a:t>
          </a:r>
          <a:br>
            <a:rPr lang="es-ES" sz="1400" b="1" i="0" smtClean="0"/>
          </a:br>
          <a:r>
            <a:rPr lang="es-ES" sz="1400" b="1" i="0" smtClean="0"/>
            <a:t>DE COMERCIO EXTERIOR PARA 2016</a:t>
          </a:r>
          <a:endParaRPr lang="en-US" sz="1400"/>
        </a:p>
      </dgm:t>
    </dgm:pt>
    <dgm:pt modelId="{CEE63BB2-7289-41C4-BBBA-675AED2C675F}" type="parTrans" cxnId="{868110CE-C651-4BAF-96DE-97377CA24710}">
      <dgm:prSet/>
      <dgm:spPr/>
      <dgm:t>
        <a:bodyPr/>
        <a:lstStyle/>
        <a:p>
          <a:endParaRPr lang="en-US" sz="4000"/>
        </a:p>
      </dgm:t>
    </dgm:pt>
    <dgm:pt modelId="{C995385B-6FA7-4024-AF39-56176F27EB08}" type="sibTrans" cxnId="{868110CE-C651-4BAF-96DE-97377CA24710}">
      <dgm:prSet/>
      <dgm:spPr/>
      <dgm:t>
        <a:bodyPr/>
        <a:lstStyle/>
        <a:p>
          <a:endParaRPr lang="en-US" sz="4000"/>
        </a:p>
      </dgm:t>
    </dgm:pt>
    <dgm:pt modelId="{BF193DDA-C11A-461F-B7D1-3CE039626598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n-US" sz="1400" b="1" i="0" dirty="0" smtClean="0"/>
            <a:t>DEFINICIONES:</a:t>
          </a:r>
          <a:endParaRPr lang="en-US" sz="1400" dirty="0"/>
        </a:p>
      </dgm:t>
    </dgm:pt>
    <dgm:pt modelId="{D6A6727D-7C27-4C4E-BF80-07E7E5BE3480}" type="parTrans" cxnId="{C88CC52A-18EF-4149-A190-D39CA87D454D}">
      <dgm:prSet/>
      <dgm:spPr/>
      <dgm:t>
        <a:bodyPr/>
        <a:lstStyle/>
        <a:p>
          <a:endParaRPr lang="en-US" sz="4000"/>
        </a:p>
      </dgm:t>
    </dgm:pt>
    <dgm:pt modelId="{0B86CF5A-6C82-4661-B738-17A2DAB89F69}" type="sibTrans" cxnId="{C88CC52A-18EF-4149-A190-D39CA87D454D}">
      <dgm:prSet/>
      <dgm:spPr/>
      <dgm:t>
        <a:bodyPr/>
        <a:lstStyle/>
        <a:p>
          <a:endParaRPr lang="en-US" sz="4000"/>
        </a:p>
      </dgm:t>
    </dgm:pt>
    <dgm:pt modelId="{2E1DE26B-DCDE-4DB4-9B9C-C6103C632E3D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r>
            <a:rPr lang="es-ES" sz="1200" b="1" i="0" dirty="0" smtClean="0"/>
            <a:t>17.     Empresas certificadas para efectos del artículo 2, fracción I del Decreto IMMEX,</a:t>
          </a:r>
          <a:r>
            <a:rPr lang="es-ES" sz="1200" b="0" i="0" dirty="0" smtClean="0"/>
            <a:t> serán aquellas que cuenten </a:t>
          </a:r>
          <a:r>
            <a:rPr lang="es-ES" sz="1200" b="0" i="0" u="sng" dirty="0" smtClean="0"/>
            <a:t>tanto con Programa IMMEX </a:t>
          </a:r>
          <a:r>
            <a:rPr lang="es-ES" sz="1200" b="0" i="0" dirty="0" smtClean="0"/>
            <a:t>como con </a:t>
          </a:r>
          <a:r>
            <a:rPr lang="es-ES" sz="1200" b="0" i="0" u="sng" dirty="0" smtClean="0"/>
            <a:t>certificación en materia de IVA e IEPS</a:t>
          </a:r>
          <a:r>
            <a:rPr lang="es-ES" sz="1200" b="0" i="0" dirty="0" smtClean="0"/>
            <a:t>, vigentes.</a:t>
          </a:r>
          <a:endParaRPr lang="en-US" sz="1200" dirty="0"/>
        </a:p>
      </dgm:t>
    </dgm:pt>
    <dgm:pt modelId="{8F710650-E8F5-4F70-8746-099A310B6298}" type="parTrans" cxnId="{6833E12B-2F5E-4FCE-80EA-2B4FA668AC67}">
      <dgm:prSet/>
      <dgm:spPr/>
      <dgm:t>
        <a:bodyPr/>
        <a:lstStyle/>
        <a:p>
          <a:endParaRPr lang="en-US" sz="4000"/>
        </a:p>
      </dgm:t>
    </dgm:pt>
    <dgm:pt modelId="{A4ABBABF-1D70-41E7-B1F3-360E604F0E1C}" type="sibTrans" cxnId="{6833E12B-2F5E-4FCE-80EA-2B4FA668AC67}">
      <dgm:prSet/>
      <dgm:spPr/>
      <dgm:t>
        <a:bodyPr/>
        <a:lstStyle/>
        <a:p>
          <a:endParaRPr lang="en-US" sz="4000"/>
        </a:p>
      </dgm:t>
    </dgm:pt>
    <dgm:pt modelId="{01419085-3F1C-4842-ACA5-FC72E8CC1BB8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endParaRPr lang="en-US" sz="1400" dirty="0"/>
        </a:p>
      </dgm:t>
    </dgm:pt>
    <dgm:pt modelId="{D424A2A4-057C-4705-A32D-88FE630B9204}" type="parTrans" cxnId="{81B95548-80EA-4B41-857B-F21C1E6988BE}">
      <dgm:prSet/>
      <dgm:spPr/>
      <dgm:t>
        <a:bodyPr/>
        <a:lstStyle/>
        <a:p>
          <a:endParaRPr lang="en-US"/>
        </a:p>
      </dgm:t>
    </dgm:pt>
    <dgm:pt modelId="{FC03D892-BB90-41AD-BFAD-2C134F3B88B7}" type="sibTrans" cxnId="{81B95548-80EA-4B41-857B-F21C1E6988BE}">
      <dgm:prSet/>
      <dgm:spPr/>
      <dgm:t>
        <a:bodyPr/>
        <a:lstStyle/>
        <a:p>
          <a:endParaRPr lang="en-US"/>
        </a:p>
      </dgm:t>
    </dgm:pt>
    <dgm:pt modelId="{F9D9FAB0-E9E3-4D96-AEFA-291B98B84A00}">
      <dgm:prSet custT="1"/>
      <dgm:spPr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pPr rtl="0"/>
          <a:endParaRPr lang="en-US" sz="1200" dirty="0"/>
        </a:p>
      </dgm:t>
    </dgm:pt>
    <dgm:pt modelId="{A0CA0208-B965-478E-B5BD-5072168CE5A6}" type="parTrans" cxnId="{2FD3018A-4373-495F-B894-80AB6DD8FDEA}">
      <dgm:prSet/>
      <dgm:spPr/>
      <dgm:t>
        <a:bodyPr/>
        <a:lstStyle/>
        <a:p>
          <a:endParaRPr lang="en-US"/>
        </a:p>
      </dgm:t>
    </dgm:pt>
    <dgm:pt modelId="{5654CDF2-6DE7-482A-87F4-29122B7B77AE}" type="sibTrans" cxnId="{2FD3018A-4373-495F-B894-80AB6DD8FDEA}">
      <dgm:prSet/>
      <dgm:spPr/>
      <dgm:t>
        <a:bodyPr/>
        <a:lstStyle/>
        <a:p>
          <a:endParaRPr lang="en-US"/>
        </a:p>
      </dgm:t>
    </dgm:pt>
    <dgm:pt modelId="{99303403-9C50-448B-9DBC-C7D85E87637F}" type="pres">
      <dgm:prSet presAssocID="{E6E89F9C-FC81-484F-8A38-E94CE7BC989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7DDB40-9EB1-4E3C-8371-E44AC7300D01}" type="pres">
      <dgm:prSet presAssocID="{09C22A2A-8F23-4F3C-89E3-7169AF6D9AC9}" presName="composite" presStyleCnt="0"/>
      <dgm:spPr/>
    </dgm:pt>
    <dgm:pt modelId="{0A749720-F8D9-458D-85D4-121EB1F84F5B}" type="pres">
      <dgm:prSet presAssocID="{09C22A2A-8F23-4F3C-89E3-7169AF6D9AC9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E53A20-072B-4DF4-88C9-747F24EE9324}" type="pres">
      <dgm:prSet presAssocID="{09C22A2A-8F23-4F3C-89E3-7169AF6D9AC9}" presName="descendantText" presStyleLbl="alignAcc1" presStyleIdx="0" presStyleCnt="1" custLinFactNeighborX="23092" custLinFactNeighborY="-778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8CC52A-18EF-4149-A190-D39CA87D454D}" srcId="{09C22A2A-8F23-4F3C-89E3-7169AF6D9AC9}" destId="{BF193DDA-C11A-461F-B7D1-3CE039626598}" srcOrd="1" destOrd="0" parTransId="{D6A6727D-7C27-4C4E-BF80-07E7E5BE3480}" sibTransId="{0B86CF5A-6C82-4661-B738-17A2DAB89F69}"/>
    <dgm:cxn modelId="{2EBBFE1D-8535-4784-A670-114084885C75}" type="presOf" srcId="{F9D9FAB0-E9E3-4D96-AEFA-291B98B84A00}" destId="{D3E53A20-072B-4DF4-88C9-747F24EE9324}" srcOrd="0" destOrd="2" presId="urn:microsoft.com/office/officeart/2005/8/layout/chevron2"/>
    <dgm:cxn modelId="{81B95548-80EA-4B41-857B-F21C1E6988BE}" srcId="{09C22A2A-8F23-4F3C-89E3-7169AF6D9AC9}" destId="{01419085-3F1C-4842-ACA5-FC72E8CC1BB8}" srcOrd="0" destOrd="0" parTransId="{D424A2A4-057C-4705-A32D-88FE630B9204}" sibTransId="{FC03D892-BB90-41AD-BFAD-2C134F3B88B7}"/>
    <dgm:cxn modelId="{6833E12B-2F5E-4FCE-80EA-2B4FA668AC67}" srcId="{09C22A2A-8F23-4F3C-89E3-7169AF6D9AC9}" destId="{2E1DE26B-DCDE-4DB4-9B9C-C6103C632E3D}" srcOrd="3" destOrd="0" parTransId="{8F710650-E8F5-4F70-8746-099A310B6298}" sibTransId="{A4ABBABF-1D70-41E7-B1F3-360E604F0E1C}"/>
    <dgm:cxn modelId="{3994993B-AF44-4D09-A8ED-C699D873DFD2}" type="presOf" srcId="{2E1DE26B-DCDE-4DB4-9B9C-C6103C632E3D}" destId="{D3E53A20-072B-4DF4-88C9-747F24EE9324}" srcOrd="0" destOrd="3" presId="urn:microsoft.com/office/officeart/2005/8/layout/chevron2"/>
    <dgm:cxn modelId="{7630657B-38D5-4F30-8E97-80FEFB1E442C}" type="presOf" srcId="{BF193DDA-C11A-461F-B7D1-3CE039626598}" destId="{D3E53A20-072B-4DF4-88C9-747F24EE9324}" srcOrd="0" destOrd="1" presId="urn:microsoft.com/office/officeart/2005/8/layout/chevron2"/>
    <dgm:cxn modelId="{14607B0A-069B-456B-803E-58837822D7E1}" type="presOf" srcId="{01419085-3F1C-4842-ACA5-FC72E8CC1BB8}" destId="{D3E53A20-072B-4DF4-88C9-747F24EE9324}" srcOrd="0" destOrd="0" presId="urn:microsoft.com/office/officeart/2005/8/layout/chevron2"/>
    <dgm:cxn modelId="{B08979EA-EAC1-4A6D-84E9-06041B10263D}" type="presOf" srcId="{09C22A2A-8F23-4F3C-89E3-7169AF6D9AC9}" destId="{0A749720-F8D9-458D-85D4-121EB1F84F5B}" srcOrd="0" destOrd="0" presId="urn:microsoft.com/office/officeart/2005/8/layout/chevron2"/>
    <dgm:cxn modelId="{9CE6A76D-7D33-40EF-B541-BC83A458C7D4}" type="presOf" srcId="{E6E89F9C-FC81-484F-8A38-E94CE7BC989A}" destId="{99303403-9C50-448B-9DBC-C7D85E87637F}" srcOrd="0" destOrd="0" presId="urn:microsoft.com/office/officeart/2005/8/layout/chevron2"/>
    <dgm:cxn modelId="{2FD3018A-4373-495F-B894-80AB6DD8FDEA}" srcId="{09C22A2A-8F23-4F3C-89E3-7169AF6D9AC9}" destId="{F9D9FAB0-E9E3-4D96-AEFA-291B98B84A00}" srcOrd="2" destOrd="0" parTransId="{A0CA0208-B965-478E-B5BD-5072168CE5A6}" sibTransId="{5654CDF2-6DE7-482A-87F4-29122B7B77AE}"/>
    <dgm:cxn modelId="{868110CE-C651-4BAF-96DE-97377CA24710}" srcId="{E6E89F9C-FC81-484F-8A38-E94CE7BC989A}" destId="{09C22A2A-8F23-4F3C-89E3-7169AF6D9AC9}" srcOrd="0" destOrd="0" parTransId="{CEE63BB2-7289-41C4-BBBA-675AED2C675F}" sibTransId="{C995385B-6FA7-4024-AF39-56176F27EB08}"/>
    <dgm:cxn modelId="{99FF2527-9ECC-4653-B8F7-526892F7C8C2}" type="presParOf" srcId="{99303403-9C50-448B-9DBC-C7D85E87637F}" destId="{087DDB40-9EB1-4E3C-8371-E44AC7300D01}" srcOrd="0" destOrd="0" presId="urn:microsoft.com/office/officeart/2005/8/layout/chevron2"/>
    <dgm:cxn modelId="{F5989100-F134-41FE-9A5A-6B29F3B42972}" type="presParOf" srcId="{087DDB40-9EB1-4E3C-8371-E44AC7300D01}" destId="{0A749720-F8D9-458D-85D4-121EB1F84F5B}" srcOrd="0" destOrd="0" presId="urn:microsoft.com/office/officeart/2005/8/layout/chevron2"/>
    <dgm:cxn modelId="{3A91300C-01C3-4B07-9298-AB0ECC541204}" type="presParOf" srcId="{087DDB40-9EB1-4E3C-8371-E44AC7300D01}" destId="{D3E53A20-072B-4DF4-88C9-747F24EE9324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5A67AD6-A0D2-4C5E-BC95-52B303415C89}" type="doc">
      <dgm:prSet loTypeId="urn:microsoft.com/office/officeart/2005/8/layout/vList5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066553-68E3-4484-A199-368C1C21D89B}">
      <dgm:prSet custT="1"/>
      <dgm:spPr/>
      <dgm:t>
        <a:bodyPr/>
        <a:lstStyle/>
        <a:p>
          <a:pPr rtl="0"/>
          <a:r>
            <a:rPr lang="es-ES" sz="1200" b="1" i="0" dirty="0" smtClean="0"/>
            <a:t>“DECRETO PARA EL FOMENTO DE LA INDUSTRIA MANUFACTURERA, MAQUILADORA </a:t>
          </a:r>
          <a:br>
            <a:rPr lang="es-ES" sz="1200" b="1" i="0" dirty="0" smtClean="0"/>
          </a:br>
          <a:r>
            <a:rPr lang="es-ES" sz="1200" b="1" i="0" dirty="0" smtClean="0"/>
            <a:t>Y DE SERVICIOS DE EXPORTACIÓN”</a:t>
          </a:r>
          <a:endParaRPr lang="en-US" sz="1200" dirty="0"/>
        </a:p>
      </dgm:t>
    </dgm:pt>
    <dgm:pt modelId="{F5738631-ED2D-4065-89DC-FDB379FCE377}" type="parTrans" cxnId="{B91E1E90-8657-468A-A64D-6B16D8C79612}">
      <dgm:prSet/>
      <dgm:spPr/>
      <dgm:t>
        <a:bodyPr/>
        <a:lstStyle/>
        <a:p>
          <a:endParaRPr lang="en-US" sz="4800"/>
        </a:p>
      </dgm:t>
    </dgm:pt>
    <dgm:pt modelId="{2B4E5F0C-0984-440A-9E8B-E044B98BD886}" type="sibTrans" cxnId="{B91E1E90-8657-468A-A64D-6B16D8C79612}">
      <dgm:prSet/>
      <dgm:spPr/>
      <dgm:t>
        <a:bodyPr/>
        <a:lstStyle/>
        <a:p>
          <a:endParaRPr lang="en-US" sz="4800"/>
        </a:p>
      </dgm:t>
    </dgm:pt>
    <dgm:pt modelId="{2691B987-363E-4F70-82A2-732FE6D58C32}">
      <dgm:prSet custT="1"/>
      <dgm:spPr/>
      <dgm:t>
        <a:bodyPr/>
        <a:lstStyle/>
        <a:p>
          <a:pPr rtl="0"/>
          <a:r>
            <a:rPr lang="es-ES" sz="1200" b="1" i="0" dirty="0" smtClean="0"/>
            <a:t>ARTÍCULO 2.-</a:t>
          </a:r>
          <a:r>
            <a:rPr lang="es-ES" sz="1200" b="0" i="0" dirty="0" smtClean="0"/>
            <a:t> Para los efectos del presente Decreto se entiende por:</a:t>
          </a:r>
          <a:endParaRPr lang="en-US" sz="1200" dirty="0"/>
        </a:p>
      </dgm:t>
    </dgm:pt>
    <dgm:pt modelId="{E25FE3F4-7E2C-4D75-9292-B51A0AA6644E}" type="parTrans" cxnId="{C5DBC344-731F-43BB-B0E7-8369B66C7B96}">
      <dgm:prSet/>
      <dgm:spPr/>
      <dgm:t>
        <a:bodyPr/>
        <a:lstStyle/>
        <a:p>
          <a:endParaRPr lang="en-US" sz="4800"/>
        </a:p>
      </dgm:t>
    </dgm:pt>
    <dgm:pt modelId="{6CBC7D47-3509-48C1-A461-AD99D2A21F52}" type="sibTrans" cxnId="{C5DBC344-731F-43BB-B0E7-8369B66C7B96}">
      <dgm:prSet/>
      <dgm:spPr/>
      <dgm:t>
        <a:bodyPr/>
        <a:lstStyle/>
        <a:p>
          <a:endParaRPr lang="en-US" sz="4800"/>
        </a:p>
      </dgm:t>
    </dgm:pt>
    <dgm:pt modelId="{C3C0C3EF-B3B4-4A5A-8BEE-E6D879563050}">
      <dgm:prSet custT="1"/>
      <dgm:spPr/>
      <dgm:t>
        <a:bodyPr/>
        <a:lstStyle/>
        <a:p>
          <a:pPr rtl="0"/>
          <a:r>
            <a:rPr lang="es-ES" sz="1200" b="1" i="0" dirty="0" smtClean="0"/>
            <a:t>I.-</a:t>
          </a:r>
          <a:r>
            <a:rPr lang="es-ES" sz="1200" b="0" i="0" dirty="0" smtClean="0"/>
            <a:t>Empresa certificada, aquella que cuenta con la certificación que otorgue el SAT y señale mediante Reglas de Carácter General;</a:t>
          </a:r>
          <a:endParaRPr lang="en-US" sz="1200" dirty="0"/>
        </a:p>
      </dgm:t>
    </dgm:pt>
    <dgm:pt modelId="{63B27B77-43FB-4FDD-8B42-D33943AF560D}" type="parTrans" cxnId="{1B188A34-93A7-41FC-BAA4-F308DA7FAE10}">
      <dgm:prSet/>
      <dgm:spPr/>
      <dgm:t>
        <a:bodyPr/>
        <a:lstStyle/>
        <a:p>
          <a:endParaRPr lang="en-US" sz="4800"/>
        </a:p>
      </dgm:t>
    </dgm:pt>
    <dgm:pt modelId="{550BF0E9-4B9C-4BE5-ACE5-55E2213BA175}" type="sibTrans" cxnId="{1B188A34-93A7-41FC-BAA4-F308DA7FAE10}">
      <dgm:prSet/>
      <dgm:spPr/>
      <dgm:t>
        <a:bodyPr/>
        <a:lstStyle/>
        <a:p>
          <a:endParaRPr lang="en-US" sz="4800"/>
        </a:p>
      </dgm:t>
    </dgm:pt>
    <dgm:pt modelId="{4F49A3C0-B365-4028-9B28-86AC39391B80}">
      <dgm:prSet custT="1"/>
      <dgm:spPr/>
      <dgm:t>
        <a:bodyPr/>
        <a:lstStyle/>
        <a:p>
          <a:pPr rtl="0"/>
          <a:r>
            <a:rPr lang="es-ES" sz="1200" b="1" i="0" smtClean="0"/>
            <a:t>ARTÍCULO 6.-</a:t>
          </a:r>
          <a:r>
            <a:rPr lang="es-ES" sz="1200" b="0" i="0" smtClean="0"/>
            <a:t> Las empresas con Programa que cuenten con registro de empresa certificada, gozarán de los beneficios siguientes:</a:t>
          </a:r>
          <a:endParaRPr lang="en-US" sz="1200"/>
        </a:p>
      </dgm:t>
    </dgm:pt>
    <dgm:pt modelId="{E1DF69B4-D8FB-4BC5-BFEB-18D780822D25}" type="parTrans" cxnId="{39C7E45C-823B-4C6F-A53F-EB2CA2A9841F}">
      <dgm:prSet/>
      <dgm:spPr/>
      <dgm:t>
        <a:bodyPr/>
        <a:lstStyle/>
        <a:p>
          <a:endParaRPr lang="en-US" sz="4800"/>
        </a:p>
      </dgm:t>
    </dgm:pt>
    <dgm:pt modelId="{BF25B073-24BA-4FA5-9AB0-5775D35F9457}" type="sibTrans" cxnId="{39C7E45C-823B-4C6F-A53F-EB2CA2A9841F}">
      <dgm:prSet/>
      <dgm:spPr/>
      <dgm:t>
        <a:bodyPr/>
        <a:lstStyle/>
        <a:p>
          <a:endParaRPr lang="en-US" sz="4800"/>
        </a:p>
      </dgm:t>
    </dgm:pt>
    <dgm:pt modelId="{63A45439-1884-4213-ABEF-BF801158179C}">
      <dgm:prSet custT="1"/>
      <dgm:spPr/>
      <dgm:t>
        <a:bodyPr/>
        <a:lstStyle/>
        <a:p>
          <a:pPr rtl="0"/>
          <a:r>
            <a:rPr lang="es-ES" sz="1200" b="1" i="0" smtClean="0"/>
            <a:t>II.-	</a:t>
          </a:r>
          <a:r>
            <a:rPr lang="es-ES" sz="1200" b="0" i="0" smtClean="0"/>
            <a:t>Estar exentas del cumplimiento del Acuerdo a que se refiere el artículo 5 del presente Decreto;</a:t>
          </a:r>
          <a:endParaRPr lang="en-US" sz="1200"/>
        </a:p>
      </dgm:t>
    </dgm:pt>
    <dgm:pt modelId="{71CC49AF-3E1F-4F21-ACC2-EB4B52B2372D}" type="parTrans" cxnId="{8289B5E9-A195-43C4-B13C-127C7794E4FA}">
      <dgm:prSet/>
      <dgm:spPr/>
      <dgm:t>
        <a:bodyPr/>
        <a:lstStyle/>
        <a:p>
          <a:endParaRPr lang="en-US" sz="4800"/>
        </a:p>
      </dgm:t>
    </dgm:pt>
    <dgm:pt modelId="{38A05AA7-E2D0-4FA7-BFA1-62D30775A330}" type="sibTrans" cxnId="{8289B5E9-A195-43C4-B13C-127C7794E4FA}">
      <dgm:prSet/>
      <dgm:spPr/>
      <dgm:t>
        <a:bodyPr/>
        <a:lstStyle/>
        <a:p>
          <a:endParaRPr lang="en-US" sz="4800"/>
        </a:p>
      </dgm:t>
    </dgm:pt>
    <dgm:pt modelId="{8BBAFF2D-A298-47BF-9E6E-1D9870D4E915}" type="pres">
      <dgm:prSet presAssocID="{65A67AD6-A0D2-4C5E-BC95-52B303415C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3F38B00-3F4B-4241-B4CF-4CA85EB86A76}" type="pres">
      <dgm:prSet presAssocID="{9F066553-68E3-4484-A199-368C1C21D89B}" presName="linNode" presStyleCnt="0"/>
      <dgm:spPr/>
    </dgm:pt>
    <dgm:pt modelId="{C498BF71-3EFF-424E-B500-5C57349EB764}" type="pres">
      <dgm:prSet presAssocID="{9F066553-68E3-4484-A199-368C1C21D89B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5267E0-D6AF-4EF3-8285-A7A1D082DC6A}" type="pres">
      <dgm:prSet presAssocID="{2B4E5F0C-0984-440A-9E8B-E044B98BD886}" presName="sp" presStyleCnt="0"/>
      <dgm:spPr/>
    </dgm:pt>
    <dgm:pt modelId="{614315D5-C2C6-41B7-89E4-EEF3617DE040}" type="pres">
      <dgm:prSet presAssocID="{2691B987-363E-4F70-82A2-732FE6D58C32}" presName="linNode" presStyleCnt="0"/>
      <dgm:spPr/>
    </dgm:pt>
    <dgm:pt modelId="{ED9CAD71-91D7-441A-98B0-02C5BB2A7743}" type="pres">
      <dgm:prSet presAssocID="{2691B987-363E-4F70-82A2-732FE6D58C32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230DDA-1DF3-473A-8AF9-868C2E093F5C}" type="pres">
      <dgm:prSet presAssocID="{6CBC7D47-3509-48C1-A461-AD99D2A21F52}" presName="sp" presStyleCnt="0"/>
      <dgm:spPr/>
    </dgm:pt>
    <dgm:pt modelId="{60EE9F3E-D855-4EB5-8516-7C4D1A43027D}" type="pres">
      <dgm:prSet presAssocID="{C3C0C3EF-B3B4-4A5A-8BEE-E6D879563050}" presName="linNode" presStyleCnt="0"/>
      <dgm:spPr/>
    </dgm:pt>
    <dgm:pt modelId="{8A890439-6BEF-4AD1-9D08-348B430E6198}" type="pres">
      <dgm:prSet presAssocID="{C3C0C3EF-B3B4-4A5A-8BEE-E6D879563050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D9C6DC-FC8C-4C4A-B4DE-853DB2BB0669}" type="pres">
      <dgm:prSet presAssocID="{550BF0E9-4B9C-4BE5-ACE5-55E2213BA175}" presName="sp" presStyleCnt="0"/>
      <dgm:spPr/>
    </dgm:pt>
    <dgm:pt modelId="{DE60B96F-3604-4BB5-9F10-ABCD4C09DABA}" type="pres">
      <dgm:prSet presAssocID="{4F49A3C0-B365-4028-9B28-86AC39391B80}" presName="linNode" presStyleCnt="0"/>
      <dgm:spPr/>
    </dgm:pt>
    <dgm:pt modelId="{F0A72C1A-DFC1-4DC0-B842-468FD45E9806}" type="pres">
      <dgm:prSet presAssocID="{4F49A3C0-B365-4028-9B28-86AC39391B80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DFCF1E-D3DC-47AE-9EF3-2F075747EF70}" type="pres">
      <dgm:prSet presAssocID="{BF25B073-24BA-4FA5-9AB0-5775D35F9457}" presName="sp" presStyleCnt="0"/>
      <dgm:spPr/>
    </dgm:pt>
    <dgm:pt modelId="{DF97282E-181F-4930-A0BF-1C903D29B67C}" type="pres">
      <dgm:prSet presAssocID="{63A45439-1884-4213-ABEF-BF801158179C}" presName="linNode" presStyleCnt="0"/>
      <dgm:spPr/>
    </dgm:pt>
    <dgm:pt modelId="{58217EB6-348B-4528-B7DD-A5D5181434CB}" type="pres">
      <dgm:prSet presAssocID="{63A45439-1884-4213-ABEF-BF801158179C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188A34-93A7-41FC-BAA4-F308DA7FAE10}" srcId="{65A67AD6-A0D2-4C5E-BC95-52B303415C89}" destId="{C3C0C3EF-B3B4-4A5A-8BEE-E6D879563050}" srcOrd="2" destOrd="0" parTransId="{63B27B77-43FB-4FDD-8B42-D33943AF560D}" sibTransId="{550BF0E9-4B9C-4BE5-ACE5-55E2213BA175}"/>
    <dgm:cxn modelId="{C5DBC344-731F-43BB-B0E7-8369B66C7B96}" srcId="{65A67AD6-A0D2-4C5E-BC95-52B303415C89}" destId="{2691B987-363E-4F70-82A2-732FE6D58C32}" srcOrd="1" destOrd="0" parTransId="{E25FE3F4-7E2C-4D75-9292-B51A0AA6644E}" sibTransId="{6CBC7D47-3509-48C1-A461-AD99D2A21F52}"/>
    <dgm:cxn modelId="{B91E1E90-8657-468A-A64D-6B16D8C79612}" srcId="{65A67AD6-A0D2-4C5E-BC95-52B303415C89}" destId="{9F066553-68E3-4484-A199-368C1C21D89B}" srcOrd="0" destOrd="0" parTransId="{F5738631-ED2D-4065-89DC-FDB379FCE377}" sibTransId="{2B4E5F0C-0984-440A-9E8B-E044B98BD886}"/>
    <dgm:cxn modelId="{993BC6EE-F3BF-44C6-877A-038F9474981D}" type="presOf" srcId="{9F066553-68E3-4484-A199-368C1C21D89B}" destId="{C498BF71-3EFF-424E-B500-5C57349EB764}" srcOrd="0" destOrd="0" presId="urn:microsoft.com/office/officeart/2005/8/layout/vList5"/>
    <dgm:cxn modelId="{C24670DF-EB51-42B3-A1E9-B869555873B3}" type="presOf" srcId="{4F49A3C0-B365-4028-9B28-86AC39391B80}" destId="{F0A72C1A-DFC1-4DC0-B842-468FD45E9806}" srcOrd="0" destOrd="0" presId="urn:microsoft.com/office/officeart/2005/8/layout/vList5"/>
    <dgm:cxn modelId="{39C7E45C-823B-4C6F-A53F-EB2CA2A9841F}" srcId="{65A67AD6-A0D2-4C5E-BC95-52B303415C89}" destId="{4F49A3C0-B365-4028-9B28-86AC39391B80}" srcOrd="3" destOrd="0" parTransId="{E1DF69B4-D8FB-4BC5-BFEB-18D780822D25}" sibTransId="{BF25B073-24BA-4FA5-9AB0-5775D35F9457}"/>
    <dgm:cxn modelId="{58B11669-4F8E-4127-AC7B-3EA1DFF317C7}" type="presOf" srcId="{C3C0C3EF-B3B4-4A5A-8BEE-E6D879563050}" destId="{8A890439-6BEF-4AD1-9D08-348B430E6198}" srcOrd="0" destOrd="0" presId="urn:microsoft.com/office/officeart/2005/8/layout/vList5"/>
    <dgm:cxn modelId="{8289B5E9-A195-43C4-B13C-127C7794E4FA}" srcId="{65A67AD6-A0D2-4C5E-BC95-52B303415C89}" destId="{63A45439-1884-4213-ABEF-BF801158179C}" srcOrd="4" destOrd="0" parTransId="{71CC49AF-3E1F-4F21-ACC2-EB4B52B2372D}" sibTransId="{38A05AA7-E2D0-4FA7-BFA1-62D30775A330}"/>
    <dgm:cxn modelId="{504CAEC1-99F3-42B7-912E-05404466ACE0}" type="presOf" srcId="{2691B987-363E-4F70-82A2-732FE6D58C32}" destId="{ED9CAD71-91D7-441A-98B0-02C5BB2A7743}" srcOrd="0" destOrd="0" presId="urn:microsoft.com/office/officeart/2005/8/layout/vList5"/>
    <dgm:cxn modelId="{E5B5DDF3-0858-4909-B2A3-ADF9342AC855}" type="presOf" srcId="{63A45439-1884-4213-ABEF-BF801158179C}" destId="{58217EB6-348B-4528-B7DD-A5D5181434CB}" srcOrd="0" destOrd="0" presId="urn:microsoft.com/office/officeart/2005/8/layout/vList5"/>
    <dgm:cxn modelId="{14F7F750-8176-4328-A032-6AE4F847A20F}" type="presOf" srcId="{65A67AD6-A0D2-4C5E-BC95-52B303415C89}" destId="{8BBAFF2D-A298-47BF-9E6E-1D9870D4E915}" srcOrd="0" destOrd="0" presId="urn:microsoft.com/office/officeart/2005/8/layout/vList5"/>
    <dgm:cxn modelId="{B052F3AE-A43A-4BA1-8E27-44AEA56063B4}" type="presParOf" srcId="{8BBAFF2D-A298-47BF-9E6E-1D9870D4E915}" destId="{73F38B00-3F4B-4241-B4CF-4CA85EB86A76}" srcOrd="0" destOrd="0" presId="urn:microsoft.com/office/officeart/2005/8/layout/vList5"/>
    <dgm:cxn modelId="{AEF63550-279C-4ED6-BD97-1140CF6923A7}" type="presParOf" srcId="{73F38B00-3F4B-4241-B4CF-4CA85EB86A76}" destId="{C498BF71-3EFF-424E-B500-5C57349EB764}" srcOrd="0" destOrd="0" presId="urn:microsoft.com/office/officeart/2005/8/layout/vList5"/>
    <dgm:cxn modelId="{CE59BD70-A4EE-49DC-B8FE-1BCC190765E0}" type="presParOf" srcId="{8BBAFF2D-A298-47BF-9E6E-1D9870D4E915}" destId="{F75267E0-D6AF-4EF3-8285-A7A1D082DC6A}" srcOrd="1" destOrd="0" presId="urn:microsoft.com/office/officeart/2005/8/layout/vList5"/>
    <dgm:cxn modelId="{F425DE87-AC42-48C2-99CB-8AFDFE6BBB13}" type="presParOf" srcId="{8BBAFF2D-A298-47BF-9E6E-1D9870D4E915}" destId="{614315D5-C2C6-41B7-89E4-EEF3617DE040}" srcOrd="2" destOrd="0" presId="urn:microsoft.com/office/officeart/2005/8/layout/vList5"/>
    <dgm:cxn modelId="{A0AEDAA2-CA91-459D-AB31-3DE911798022}" type="presParOf" srcId="{614315D5-C2C6-41B7-89E4-EEF3617DE040}" destId="{ED9CAD71-91D7-441A-98B0-02C5BB2A7743}" srcOrd="0" destOrd="0" presId="urn:microsoft.com/office/officeart/2005/8/layout/vList5"/>
    <dgm:cxn modelId="{926315E7-1EA6-4AC8-8697-B809C91CF3BF}" type="presParOf" srcId="{8BBAFF2D-A298-47BF-9E6E-1D9870D4E915}" destId="{C3230DDA-1DF3-473A-8AF9-868C2E093F5C}" srcOrd="3" destOrd="0" presId="urn:microsoft.com/office/officeart/2005/8/layout/vList5"/>
    <dgm:cxn modelId="{7DD6FA34-2F20-4878-9187-032569F118A3}" type="presParOf" srcId="{8BBAFF2D-A298-47BF-9E6E-1D9870D4E915}" destId="{60EE9F3E-D855-4EB5-8516-7C4D1A43027D}" srcOrd="4" destOrd="0" presId="urn:microsoft.com/office/officeart/2005/8/layout/vList5"/>
    <dgm:cxn modelId="{83D53F63-6083-4DBE-8002-1070F5164CA2}" type="presParOf" srcId="{60EE9F3E-D855-4EB5-8516-7C4D1A43027D}" destId="{8A890439-6BEF-4AD1-9D08-348B430E6198}" srcOrd="0" destOrd="0" presId="urn:microsoft.com/office/officeart/2005/8/layout/vList5"/>
    <dgm:cxn modelId="{6A4D576F-8FFD-480C-A0FE-4461A0AEF01B}" type="presParOf" srcId="{8BBAFF2D-A298-47BF-9E6E-1D9870D4E915}" destId="{6DD9C6DC-FC8C-4C4A-B4DE-853DB2BB0669}" srcOrd="5" destOrd="0" presId="urn:microsoft.com/office/officeart/2005/8/layout/vList5"/>
    <dgm:cxn modelId="{8EA3F73B-779D-4DE0-9984-3E94332218D9}" type="presParOf" srcId="{8BBAFF2D-A298-47BF-9E6E-1D9870D4E915}" destId="{DE60B96F-3604-4BB5-9F10-ABCD4C09DABA}" srcOrd="6" destOrd="0" presId="urn:microsoft.com/office/officeart/2005/8/layout/vList5"/>
    <dgm:cxn modelId="{D282611B-0807-42E8-877B-253F9752978A}" type="presParOf" srcId="{DE60B96F-3604-4BB5-9F10-ABCD4C09DABA}" destId="{F0A72C1A-DFC1-4DC0-B842-468FD45E9806}" srcOrd="0" destOrd="0" presId="urn:microsoft.com/office/officeart/2005/8/layout/vList5"/>
    <dgm:cxn modelId="{C379FD77-9D5F-4F33-AD12-248FE77C17C3}" type="presParOf" srcId="{8BBAFF2D-A298-47BF-9E6E-1D9870D4E915}" destId="{40DFCF1E-D3DC-47AE-9EF3-2F075747EF70}" srcOrd="7" destOrd="0" presId="urn:microsoft.com/office/officeart/2005/8/layout/vList5"/>
    <dgm:cxn modelId="{4605E4D3-9916-44D8-B88C-A0A3FE4C3160}" type="presParOf" srcId="{8BBAFF2D-A298-47BF-9E6E-1D9870D4E915}" destId="{DF97282E-181F-4930-A0BF-1C903D29B67C}" srcOrd="8" destOrd="0" presId="urn:microsoft.com/office/officeart/2005/8/layout/vList5"/>
    <dgm:cxn modelId="{654B03DA-99ED-4A86-9296-3A4DF3A73BE7}" type="presParOf" srcId="{DF97282E-181F-4930-A0BF-1C903D29B67C}" destId="{58217EB6-348B-4528-B7DD-A5D5181434C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14A566-AD72-4590-AD70-DEFD8154BA54}" type="doc">
      <dgm:prSet loTypeId="urn:microsoft.com/office/officeart/2005/8/layout/process3" loCatId="process" qsTypeId="urn:microsoft.com/office/officeart/2005/8/quickstyle/3d1" qsCatId="3D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5150AD26-556C-423B-AB40-F68D92749810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en-US" sz="2100" b="1" i="0" dirty="0" smtClean="0"/>
            <a:t>22a.  </a:t>
          </a:r>
          <a:r>
            <a:rPr lang="en-US" sz="2100" b="1" i="0" dirty="0" err="1" smtClean="0"/>
            <a:t>Modificación</a:t>
          </a:r>
          <a:r>
            <a:rPr lang="en-US" sz="2100" b="1" i="0" dirty="0" smtClean="0"/>
            <a:t>.</a:t>
          </a:r>
          <a:endParaRPr lang="en-US" sz="2100" dirty="0"/>
        </a:p>
      </dgm:t>
    </dgm:pt>
    <dgm:pt modelId="{90F65F82-F53F-497D-B948-660F1ABB39C5}" type="parTrans" cxnId="{7A145610-2219-43EA-862C-C7A78B48282A}">
      <dgm:prSet/>
      <dgm:spPr/>
      <dgm:t>
        <a:bodyPr/>
        <a:lstStyle/>
        <a:p>
          <a:endParaRPr lang="en-US"/>
        </a:p>
      </dgm:t>
    </dgm:pt>
    <dgm:pt modelId="{45B3EC97-5581-41BC-922D-7E324C11EAB7}" type="sibTrans" cxnId="{7A145610-2219-43EA-862C-C7A78B48282A}">
      <dgm:prSet/>
      <dgm:spPr/>
      <dgm:t>
        <a:bodyPr/>
        <a:lstStyle/>
        <a:p>
          <a:endParaRPr lang="en-US"/>
        </a:p>
      </dgm:t>
    </dgm:pt>
    <dgm:pt modelId="{521B2D49-5E75-48F6-8167-239D9EB5ABDE}">
      <dgm:prSet/>
      <dgm:spPr/>
      <dgm:t>
        <a:bodyPr/>
        <a:lstStyle/>
        <a:p>
          <a:r>
            <a:rPr lang="es-MX" dirty="0" smtClean="0"/>
            <a:t>26/12/2016</a:t>
          </a:r>
          <a:endParaRPr lang="en-US" dirty="0"/>
        </a:p>
      </dgm:t>
    </dgm:pt>
    <dgm:pt modelId="{9563F919-885D-4AB1-B998-8B8AA8F9E18B}" type="parTrans" cxnId="{9EF85045-2395-45AF-A8E4-E42940E15AC1}">
      <dgm:prSet/>
      <dgm:spPr/>
      <dgm:t>
        <a:bodyPr/>
        <a:lstStyle/>
        <a:p>
          <a:endParaRPr lang="en-US"/>
        </a:p>
      </dgm:t>
    </dgm:pt>
    <dgm:pt modelId="{11D6828D-464A-47D4-9F09-E1D9A3B04145}" type="sibTrans" cxnId="{9EF85045-2395-45AF-A8E4-E42940E15AC1}">
      <dgm:prSet/>
      <dgm:spPr/>
      <dgm:t>
        <a:bodyPr/>
        <a:lstStyle/>
        <a:p>
          <a:endParaRPr lang="en-US"/>
        </a:p>
      </dgm:t>
    </dgm:pt>
    <dgm:pt modelId="{82539E48-1A2F-4B2A-B428-E233BBD2DF9A}">
      <dgm:prSet/>
      <dgm:spPr/>
      <dgm:t>
        <a:bodyPr/>
        <a:lstStyle/>
        <a:p>
          <a:r>
            <a:rPr lang="es-MX" dirty="0" smtClean="0"/>
            <a:t>Permisos previos de exportación</a:t>
          </a:r>
          <a:endParaRPr lang="en-US" dirty="0"/>
        </a:p>
      </dgm:t>
    </dgm:pt>
    <dgm:pt modelId="{3282DE0A-0DD2-4FEC-9AF3-E4FD3C78EC99}" type="parTrans" cxnId="{DF14D246-B70F-4BFD-8DE0-ACE3B1668B69}">
      <dgm:prSet/>
      <dgm:spPr/>
      <dgm:t>
        <a:bodyPr/>
        <a:lstStyle/>
        <a:p>
          <a:endParaRPr lang="en-US"/>
        </a:p>
      </dgm:t>
    </dgm:pt>
    <dgm:pt modelId="{0C093BF2-3DFB-4A82-9E8B-6CAF802008B6}" type="sibTrans" cxnId="{DF14D246-B70F-4BFD-8DE0-ACE3B1668B69}">
      <dgm:prSet/>
      <dgm:spPr/>
      <dgm:t>
        <a:bodyPr/>
        <a:lstStyle/>
        <a:p>
          <a:endParaRPr lang="en-US"/>
        </a:p>
      </dgm:t>
    </dgm:pt>
    <dgm:pt modelId="{5799EB39-466B-414F-9EFE-3FAB1E3B5037}">
      <dgm:prSet/>
      <dgm:spPr/>
      <dgm:t>
        <a:bodyPr/>
        <a:lstStyle/>
        <a:p>
          <a:r>
            <a:rPr lang="es-MX" dirty="0" smtClean="0"/>
            <a:t>NOM.</a:t>
          </a:r>
          <a:endParaRPr lang="en-US" dirty="0"/>
        </a:p>
      </dgm:t>
    </dgm:pt>
    <dgm:pt modelId="{9EB35E12-C1FC-440D-B411-236E4B429319}" type="parTrans" cxnId="{5D3DA17A-7098-41F1-B158-3F73E95F6A83}">
      <dgm:prSet/>
      <dgm:spPr/>
      <dgm:t>
        <a:bodyPr/>
        <a:lstStyle/>
        <a:p>
          <a:endParaRPr lang="en-US"/>
        </a:p>
      </dgm:t>
    </dgm:pt>
    <dgm:pt modelId="{E00B33EA-A89A-46B2-917D-5CDD836F8209}" type="sibTrans" cxnId="{5D3DA17A-7098-41F1-B158-3F73E95F6A83}">
      <dgm:prSet/>
      <dgm:spPr/>
      <dgm:t>
        <a:bodyPr/>
        <a:lstStyle/>
        <a:p>
          <a:endParaRPr lang="en-US"/>
        </a:p>
      </dgm:t>
    </dgm:pt>
    <dgm:pt modelId="{CB02BD48-FA89-4912-96FD-04480C66F4D5}" type="pres">
      <dgm:prSet presAssocID="{E814A566-AD72-4590-AD70-DEFD8154BA5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2AF805-F37F-4630-A02D-9754764FC1E5}" type="pres">
      <dgm:prSet presAssocID="{5150AD26-556C-423B-AB40-F68D92749810}" presName="composite" presStyleCnt="0"/>
      <dgm:spPr/>
    </dgm:pt>
    <dgm:pt modelId="{700FDF79-1ACD-4DE0-B63B-FB20045FBD3B}" type="pres">
      <dgm:prSet presAssocID="{5150AD26-556C-423B-AB40-F68D92749810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BDA6CE-A43C-462D-946C-DA10F4F60841}" type="pres">
      <dgm:prSet presAssocID="{5150AD26-556C-423B-AB40-F68D92749810}" presName="parSh" presStyleLbl="node1" presStyleIdx="0" presStyleCnt="1"/>
      <dgm:spPr/>
      <dgm:t>
        <a:bodyPr/>
        <a:lstStyle/>
        <a:p>
          <a:endParaRPr lang="en-US"/>
        </a:p>
      </dgm:t>
    </dgm:pt>
    <dgm:pt modelId="{99286FEE-B88C-4FC7-8993-89B4215B8F11}" type="pres">
      <dgm:prSet presAssocID="{5150AD26-556C-423B-AB40-F68D92749810}" presName="desTx" presStyleLbl="fgAcc1" presStyleIdx="0" presStyleCnt="1" custScaleX="1204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145610-2219-43EA-862C-C7A78B48282A}" srcId="{E814A566-AD72-4590-AD70-DEFD8154BA54}" destId="{5150AD26-556C-423B-AB40-F68D92749810}" srcOrd="0" destOrd="0" parTransId="{90F65F82-F53F-497D-B948-660F1ABB39C5}" sibTransId="{45B3EC97-5581-41BC-922D-7E324C11EAB7}"/>
    <dgm:cxn modelId="{5D3DA17A-7098-41F1-B158-3F73E95F6A83}" srcId="{5150AD26-556C-423B-AB40-F68D92749810}" destId="{5799EB39-466B-414F-9EFE-3FAB1E3B5037}" srcOrd="2" destOrd="0" parTransId="{9EB35E12-C1FC-440D-B411-236E4B429319}" sibTransId="{E00B33EA-A89A-46B2-917D-5CDD836F8209}"/>
    <dgm:cxn modelId="{07957437-1660-4550-AA01-F857AA072D85}" type="presOf" srcId="{521B2D49-5E75-48F6-8167-239D9EB5ABDE}" destId="{99286FEE-B88C-4FC7-8993-89B4215B8F11}" srcOrd="0" destOrd="0" presId="urn:microsoft.com/office/officeart/2005/8/layout/process3"/>
    <dgm:cxn modelId="{C0803943-50DC-466E-B051-9D8F1C4A8665}" type="presOf" srcId="{5150AD26-556C-423B-AB40-F68D92749810}" destId="{2FBDA6CE-A43C-462D-946C-DA10F4F60841}" srcOrd="1" destOrd="0" presId="urn:microsoft.com/office/officeart/2005/8/layout/process3"/>
    <dgm:cxn modelId="{DF14D246-B70F-4BFD-8DE0-ACE3B1668B69}" srcId="{5150AD26-556C-423B-AB40-F68D92749810}" destId="{82539E48-1A2F-4B2A-B428-E233BBD2DF9A}" srcOrd="1" destOrd="0" parTransId="{3282DE0A-0DD2-4FEC-9AF3-E4FD3C78EC99}" sibTransId="{0C093BF2-3DFB-4A82-9E8B-6CAF802008B6}"/>
    <dgm:cxn modelId="{9EF85045-2395-45AF-A8E4-E42940E15AC1}" srcId="{5150AD26-556C-423B-AB40-F68D92749810}" destId="{521B2D49-5E75-48F6-8167-239D9EB5ABDE}" srcOrd="0" destOrd="0" parTransId="{9563F919-885D-4AB1-B998-8B8AA8F9E18B}" sibTransId="{11D6828D-464A-47D4-9F09-E1D9A3B04145}"/>
    <dgm:cxn modelId="{CAD99F12-729D-4FAE-AF97-78569BA4647C}" type="presOf" srcId="{82539E48-1A2F-4B2A-B428-E233BBD2DF9A}" destId="{99286FEE-B88C-4FC7-8993-89B4215B8F11}" srcOrd="0" destOrd="1" presId="urn:microsoft.com/office/officeart/2005/8/layout/process3"/>
    <dgm:cxn modelId="{14C280C2-9CA3-4B26-A4DF-9D617185ED39}" type="presOf" srcId="{E814A566-AD72-4590-AD70-DEFD8154BA54}" destId="{CB02BD48-FA89-4912-96FD-04480C66F4D5}" srcOrd="0" destOrd="0" presId="urn:microsoft.com/office/officeart/2005/8/layout/process3"/>
    <dgm:cxn modelId="{CC55DF5E-94E5-4BB8-853F-25279DB364B0}" type="presOf" srcId="{5150AD26-556C-423B-AB40-F68D92749810}" destId="{700FDF79-1ACD-4DE0-B63B-FB20045FBD3B}" srcOrd="0" destOrd="0" presId="urn:microsoft.com/office/officeart/2005/8/layout/process3"/>
    <dgm:cxn modelId="{226A9981-D3CC-4F2A-B2E0-B63002FD90EA}" type="presOf" srcId="{5799EB39-466B-414F-9EFE-3FAB1E3B5037}" destId="{99286FEE-B88C-4FC7-8993-89B4215B8F11}" srcOrd="0" destOrd="2" presId="urn:microsoft.com/office/officeart/2005/8/layout/process3"/>
    <dgm:cxn modelId="{8D35AA8D-6588-4A69-9C40-1ADE298705C3}" type="presParOf" srcId="{CB02BD48-FA89-4912-96FD-04480C66F4D5}" destId="{802AF805-F37F-4630-A02D-9754764FC1E5}" srcOrd="0" destOrd="0" presId="urn:microsoft.com/office/officeart/2005/8/layout/process3"/>
    <dgm:cxn modelId="{BE9B243D-5A47-4114-BCDC-88CDA63BB44F}" type="presParOf" srcId="{802AF805-F37F-4630-A02D-9754764FC1E5}" destId="{700FDF79-1ACD-4DE0-B63B-FB20045FBD3B}" srcOrd="0" destOrd="0" presId="urn:microsoft.com/office/officeart/2005/8/layout/process3"/>
    <dgm:cxn modelId="{5CAB68BF-C486-450A-90ED-8D371F8025D2}" type="presParOf" srcId="{802AF805-F37F-4630-A02D-9754764FC1E5}" destId="{2FBDA6CE-A43C-462D-946C-DA10F4F60841}" srcOrd="1" destOrd="0" presId="urn:microsoft.com/office/officeart/2005/8/layout/process3"/>
    <dgm:cxn modelId="{17A6C0F5-B6C2-4CB0-A71C-EDDEB37A6E26}" type="presParOf" srcId="{802AF805-F37F-4630-A02D-9754764FC1E5}" destId="{99286FEE-B88C-4FC7-8993-89B4215B8F11}" srcOrd="2" destOrd="0" presId="urn:microsoft.com/office/officeart/2005/8/layout/process3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6E89F9C-FC81-484F-8A38-E94CE7BC989A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303403-9C50-448B-9DBC-C7D85E87637F}" type="pres">
      <dgm:prSet presAssocID="{E6E89F9C-FC81-484F-8A38-E94CE7BC989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C23EFD7B-AB51-4F1C-A02C-AE63FA3F8EC4}" type="presOf" srcId="{E6E89F9C-FC81-484F-8A38-E94CE7BC989A}" destId="{99303403-9C50-448B-9DBC-C7D85E87637F}" srcOrd="0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458E95C-A093-4650-85C8-4CE271493266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BCB0638-D57B-4C16-9B74-9F98265CC317}">
      <dgm:prSet custT="1"/>
      <dgm:spPr/>
      <dgm:t>
        <a:bodyPr/>
        <a:lstStyle/>
        <a:p>
          <a:pPr rtl="0"/>
          <a:r>
            <a:rPr lang="es-MX" sz="1800" b="1" i="0" smtClean="0"/>
            <a:t>Eléctrico</a:t>
          </a:r>
          <a:endParaRPr lang="en-US" sz="1800" b="1"/>
        </a:p>
      </dgm:t>
    </dgm:pt>
    <dgm:pt modelId="{8C86EE69-A268-4400-8180-DF300DEF22A2}" type="parTrans" cxnId="{2D98F970-CBE6-4046-9A31-99F049F78C1D}">
      <dgm:prSet/>
      <dgm:spPr/>
      <dgm:t>
        <a:bodyPr/>
        <a:lstStyle/>
        <a:p>
          <a:endParaRPr lang="en-US" sz="6000" b="1"/>
        </a:p>
      </dgm:t>
    </dgm:pt>
    <dgm:pt modelId="{9A2B0E96-1510-4374-8F7C-9F230BE6A28A}" type="sibTrans" cxnId="{2D98F970-CBE6-4046-9A31-99F049F78C1D}">
      <dgm:prSet/>
      <dgm:spPr/>
      <dgm:t>
        <a:bodyPr/>
        <a:lstStyle/>
        <a:p>
          <a:endParaRPr lang="en-US" sz="6000" b="1"/>
        </a:p>
      </dgm:t>
    </dgm:pt>
    <dgm:pt modelId="{C5F30BE1-5FF5-4191-A6E5-35576AEB0DFC}">
      <dgm:prSet custT="1"/>
      <dgm:spPr/>
      <dgm:t>
        <a:bodyPr/>
        <a:lstStyle/>
        <a:p>
          <a:pPr rtl="0"/>
          <a:r>
            <a:rPr lang="es-MX" sz="1800" b="1" i="0" smtClean="0"/>
            <a:t>Electrónico</a:t>
          </a:r>
          <a:endParaRPr lang="en-US" sz="1800" b="1"/>
        </a:p>
      </dgm:t>
    </dgm:pt>
    <dgm:pt modelId="{B427366B-5197-4072-966E-13E8B70EA9AF}" type="parTrans" cxnId="{32221C30-4B7B-411A-B8A8-09BD366008DC}">
      <dgm:prSet/>
      <dgm:spPr/>
      <dgm:t>
        <a:bodyPr/>
        <a:lstStyle/>
        <a:p>
          <a:endParaRPr lang="en-US" sz="6000" b="1"/>
        </a:p>
      </dgm:t>
    </dgm:pt>
    <dgm:pt modelId="{B295F263-F264-408A-AB78-CAFA70301935}" type="sibTrans" cxnId="{32221C30-4B7B-411A-B8A8-09BD366008DC}">
      <dgm:prSet/>
      <dgm:spPr/>
      <dgm:t>
        <a:bodyPr/>
        <a:lstStyle/>
        <a:p>
          <a:endParaRPr lang="en-US" sz="6000" b="1"/>
        </a:p>
      </dgm:t>
    </dgm:pt>
    <dgm:pt modelId="{FCE11A55-77AF-4A71-A219-B22EC6AF0CDC}">
      <dgm:prSet custT="1"/>
      <dgm:spPr/>
      <dgm:t>
        <a:bodyPr/>
        <a:lstStyle/>
        <a:p>
          <a:pPr rtl="0"/>
          <a:r>
            <a:rPr lang="es-MX" sz="1800" b="1" i="0" smtClean="0"/>
            <a:t>Automotriz</a:t>
          </a:r>
          <a:endParaRPr lang="en-US" sz="1800" b="1"/>
        </a:p>
      </dgm:t>
    </dgm:pt>
    <dgm:pt modelId="{F327AE9C-FC82-408E-8235-46F1F7C51BE5}" type="parTrans" cxnId="{21D40D6D-D38D-4A1B-B158-FACB7B9C38AA}">
      <dgm:prSet/>
      <dgm:spPr/>
      <dgm:t>
        <a:bodyPr/>
        <a:lstStyle/>
        <a:p>
          <a:endParaRPr lang="en-US" sz="6000" b="1"/>
        </a:p>
      </dgm:t>
    </dgm:pt>
    <dgm:pt modelId="{96DDFD8C-1C98-46E4-BE42-CB5E37647E2E}" type="sibTrans" cxnId="{21D40D6D-D38D-4A1B-B158-FACB7B9C38AA}">
      <dgm:prSet/>
      <dgm:spPr/>
      <dgm:t>
        <a:bodyPr/>
        <a:lstStyle/>
        <a:p>
          <a:endParaRPr lang="en-US" sz="6000" b="1"/>
        </a:p>
      </dgm:t>
    </dgm:pt>
    <dgm:pt modelId="{29697340-8EFA-40D0-BBFF-A675C028AA0A}">
      <dgm:prSet custT="1"/>
      <dgm:spPr/>
      <dgm:t>
        <a:bodyPr/>
        <a:lstStyle/>
        <a:p>
          <a:pPr rtl="0"/>
          <a:r>
            <a:rPr lang="es-MX" sz="1800" b="1" i="0" smtClean="0"/>
            <a:t>Autopartes</a:t>
          </a:r>
          <a:endParaRPr lang="en-US" sz="1800" b="1"/>
        </a:p>
      </dgm:t>
    </dgm:pt>
    <dgm:pt modelId="{6B7CA7C2-45B8-428B-89DC-720ED808D9FA}" type="parTrans" cxnId="{A676AE40-23BF-4160-8B5F-8608510FEEB5}">
      <dgm:prSet/>
      <dgm:spPr/>
      <dgm:t>
        <a:bodyPr/>
        <a:lstStyle/>
        <a:p>
          <a:endParaRPr lang="en-US" sz="6000" b="1"/>
        </a:p>
      </dgm:t>
    </dgm:pt>
    <dgm:pt modelId="{4AA62D12-95D9-47F2-9770-CC614F158CE1}" type="sibTrans" cxnId="{A676AE40-23BF-4160-8B5F-8608510FEEB5}">
      <dgm:prSet/>
      <dgm:spPr/>
      <dgm:t>
        <a:bodyPr/>
        <a:lstStyle/>
        <a:p>
          <a:endParaRPr lang="en-US" sz="6000" b="1"/>
        </a:p>
      </dgm:t>
    </dgm:pt>
    <dgm:pt modelId="{0FE5FB56-224A-4594-823E-DD36EFF1FF63}">
      <dgm:prSet custT="1"/>
      <dgm:spPr/>
      <dgm:t>
        <a:bodyPr/>
        <a:lstStyle/>
        <a:p>
          <a:pPr rtl="0"/>
          <a:r>
            <a:rPr lang="es-MX" sz="1800" b="1" i="0" smtClean="0"/>
            <a:t>Bienes de capital</a:t>
          </a:r>
          <a:endParaRPr lang="en-US" sz="1800" b="1"/>
        </a:p>
      </dgm:t>
    </dgm:pt>
    <dgm:pt modelId="{28EC9A28-8819-48A2-8063-B381A82BC0DE}" type="parTrans" cxnId="{53D69426-8A53-42ED-8D61-8AA5E3FD0376}">
      <dgm:prSet/>
      <dgm:spPr/>
      <dgm:t>
        <a:bodyPr/>
        <a:lstStyle/>
        <a:p>
          <a:endParaRPr lang="en-US" sz="6000" b="1"/>
        </a:p>
      </dgm:t>
    </dgm:pt>
    <dgm:pt modelId="{D071061D-6718-4058-86E5-EABA2830817B}" type="sibTrans" cxnId="{53D69426-8A53-42ED-8D61-8AA5E3FD0376}">
      <dgm:prSet/>
      <dgm:spPr/>
      <dgm:t>
        <a:bodyPr/>
        <a:lstStyle/>
        <a:p>
          <a:endParaRPr lang="en-US" sz="6000" b="1"/>
        </a:p>
      </dgm:t>
    </dgm:pt>
    <dgm:pt modelId="{67FF35B1-5CE1-4595-9CFF-7643C7B6C839}">
      <dgm:prSet custT="1"/>
      <dgm:spPr/>
      <dgm:t>
        <a:bodyPr/>
        <a:lstStyle/>
        <a:p>
          <a:pPr rtl="0"/>
          <a:r>
            <a:rPr lang="es-MX" sz="1800" b="1" i="0" smtClean="0"/>
            <a:t>Metalmecánica</a:t>
          </a:r>
          <a:endParaRPr lang="en-US" sz="1800" b="1"/>
        </a:p>
      </dgm:t>
    </dgm:pt>
    <dgm:pt modelId="{ADB1904F-507B-4F5F-9DDA-D679224B0A85}" type="parTrans" cxnId="{014FD35A-D876-4CA3-A983-C2550F423842}">
      <dgm:prSet/>
      <dgm:spPr/>
      <dgm:t>
        <a:bodyPr/>
        <a:lstStyle/>
        <a:p>
          <a:endParaRPr lang="en-US" sz="6000" b="1"/>
        </a:p>
      </dgm:t>
    </dgm:pt>
    <dgm:pt modelId="{D9B45922-65E1-4188-907D-021972E06FBC}" type="sibTrans" cxnId="{014FD35A-D876-4CA3-A983-C2550F423842}">
      <dgm:prSet/>
      <dgm:spPr/>
      <dgm:t>
        <a:bodyPr/>
        <a:lstStyle/>
        <a:p>
          <a:endParaRPr lang="en-US" sz="6000" b="1"/>
        </a:p>
      </dgm:t>
    </dgm:pt>
    <dgm:pt modelId="{7E18A713-0C4A-4634-BC12-05670556D076}">
      <dgm:prSet custT="1"/>
      <dgm:spPr/>
      <dgm:t>
        <a:bodyPr/>
        <a:lstStyle/>
        <a:p>
          <a:pPr rtl="0"/>
          <a:r>
            <a:rPr lang="es-MX" sz="1800" b="1" i="0" smtClean="0"/>
            <a:t>Aeroespacial</a:t>
          </a:r>
          <a:endParaRPr lang="en-US" sz="1800" b="1"/>
        </a:p>
      </dgm:t>
    </dgm:pt>
    <dgm:pt modelId="{68F1A1DE-2534-415B-B987-2F0111BFC4F3}" type="parTrans" cxnId="{4D199229-6E6D-461A-B2E5-6C82980A3E1C}">
      <dgm:prSet/>
      <dgm:spPr/>
      <dgm:t>
        <a:bodyPr/>
        <a:lstStyle/>
        <a:p>
          <a:endParaRPr lang="en-US" sz="6000" b="1"/>
        </a:p>
      </dgm:t>
    </dgm:pt>
    <dgm:pt modelId="{BD27D97D-525C-4456-97CC-0100D8681F5C}" type="sibTrans" cxnId="{4D199229-6E6D-461A-B2E5-6C82980A3E1C}">
      <dgm:prSet/>
      <dgm:spPr/>
      <dgm:t>
        <a:bodyPr/>
        <a:lstStyle/>
        <a:p>
          <a:endParaRPr lang="en-US" sz="6000" b="1"/>
        </a:p>
      </dgm:t>
    </dgm:pt>
    <dgm:pt modelId="{3A942F04-F44E-44C7-9295-7DE7D64B47D0}">
      <dgm:prSet custT="1"/>
      <dgm:spPr/>
      <dgm:t>
        <a:bodyPr/>
        <a:lstStyle/>
        <a:p>
          <a:endParaRPr lang="en-US"/>
        </a:p>
      </dgm:t>
    </dgm:pt>
    <dgm:pt modelId="{DDA2EEE7-7F3D-43FF-8D18-E450C8FB3982}" type="parTrans" cxnId="{A77F0324-B916-47FF-B8A1-9786783F9AFC}">
      <dgm:prSet/>
      <dgm:spPr/>
      <dgm:t>
        <a:bodyPr/>
        <a:lstStyle/>
        <a:p>
          <a:endParaRPr lang="en-US" sz="6000" b="1"/>
        </a:p>
      </dgm:t>
    </dgm:pt>
    <dgm:pt modelId="{DC322EC9-2A2A-413E-BEF1-5C520E7FA7FC}" type="sibTrans" cxnId="{A77F0324-B916-47FF-B8A1-9786783F9AFC}">
      <dgm:prSet/>
      <dgm:spPr/>
      <dgm:t>
        <a:bodyPr/>
        <a:lstStyle/>
        <a:p>
          <a:endParaRPr lang="en-US" sz="6000" b="1"/>
        </a:p>
      </dgm:t>
    </dgm:pt>
    <dgm:pt modelId="{7AB9D3D8-FDAC-4E74-9F9E-DF9E09A9BA9F}">
      <dgm:prSet custT="1"/>
      <dgm:spPr/>
      <dgm:t>
        <a:bodyPr/>
        <a:lstStyle/>
        <a:p>
          <a:endParaRPr lang="en-US"/>
        </a:p>
      </dgm:t>
    </dgm:pt>
    <dgm:pt modelId="{49D6C9B0-407F-4D31-B4CF-6CC5BFC01B30}" type="parTrans" cxnId="{8FD21106-E3DE-4623-A669-62283E130BFB}">
      <dgm:prSet/>
      <dgm:spPr/>
      <dgm:t>
        <a:bodyPr/>
        <a:lstStyle/>
        <a:p>
          <a:endParaRPr lang="en-US" sz="6000" b="1"/>
        </a:p>
      </dgm:t>
    </dgm:pt>
    <dgm:pt modelId="{F8D53EAF-A10F-4C34-8D93-7035EE5F21F0}" type="sibTrans" cxnId="{8FD21106-E3DE-4623-A669-62283E130BFB}">
      <dgm:prSet/>
      <dgm:spPr/>
      <dgm:t>
        <a:bodyPr/>
        <a:lstStyle/>
        <a:p>
          <a:endParaRPr lang="en-US" sz="6000" b="1"/>
        </a:p>
      </dgm:t>
    </dgm:pt>
    <dgm:pt modelId="{DA16F3E2-D753-4801-B79C-C5CC744FFCA7}" type="pres">
      <dgm:prSet presAssocID="{D458E95C-A093-4650-85C8-4CE27149326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357CBC-3A46-44DF-8527-6D9B4310C53D}" type="pres">
      <dgm:prSet presAssocID="{EBCB0638-D57B-4C16-9B74-9F98265CC317}" presName="circ1" presStyleLbl="vennNode1" presStyleIdx="0" presStyleCnt="7"/>
      <dgm:spPr/>
    </dgm:pt>
    <dgm:pt modelId="{87763209-F7BA-4210-9A63-02FCD1A66B4F}" type="pres">
      <dgm:prSet presAssocID="{EBCB0638-D57B-4C16-9B74-9F98265CC31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8F8AC2-833D-4BB8-AAE6-8280E2FC9F7A}" type="pres">
      <dgm:prSet presAssocID="{C5F30BE1-5FF5-4191-A6E5-35576AEB0DFC}" presName="circ2" presStyleLbl="vennNode1" presStyleIdx="1" presStyleCnt="7"/>
      <dgm:spPr/>
    </dgm:pt>
    <dgm:pt modelId="{F120B293-5FF5-4765-A7CB-4DCDDADDABDE}" type="pres">
      <dgm:prSet presAssocID="{C5F30BE1-5FF5-4191-A6E5-35576AEB0DF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71E2E9-4A43-4847-81CB-A811CCC1C561}" type="pres">
      <dgm:prSet presAssocID="{FCE11A55-77AF-4A71-A219-B22EC6AF0CDC}" presName="circ3" presStyleLbl="vennNode1" presStyleIdx="2" presStyleCnt="7"/>
      <dgm:spPr/>
    </dgm:pt>
    <dgm:pt modelId="{9E58C788-6807-4236-9468-E83DE20F8F31}" type="pres">
      <dgm:prSet presAssocID="{FCE11A55-77AF-4A71-A219-B22EC6AF0CDC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970A3A-FD1B-4BC9-81FD-10E6EE864DA9}" type="pres">
      <dgm:prSet presAssocID="{29697340-8EFA-40D0-BBFF-A675C028AA0A}" presName="circ4" presStyleLbl="vennNode1" presStyleIdx="3" presStyleCnt="7"/>
      <dgm:spPr/>
    </dgm:pt>
    <dgm:pt modelId="{2AE841F8-CE8E-4EC6-9F79-D70FA0516CF1}" type="pres">
      <dgm:prSet presAssocID="{29697340-8EFA-40D0-BBFF-A675C028AA0A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129A06-EF6F-4DEA-9792-627D603BF824}" type="pres">
      <dgm:prSet presAssocID="{0FE5FB56-224A-4594-823E-DD36EFF1FF63}" presName="circ5" presStyleLbl="vennNode1" presStyleIdx="4" presStyleCnt="7"/>
      <dgm:spPr/>
    </dgm:pt>
    <dgm:pt modelId="{751DA38B-AB49-4DC8-B2CF-E8054F16252E}" type="pres">
      <dgm:prSet presAssocID="{0FE5FB56-224A-4594-823E-DD36EFF1FF63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7CD03E-216A-4FE4-940B-C8DBAB9FCBA5}" type="pres">
      <dgm:prSet presAssocID="{67FF35B1-5CE1-4595-9CFF-7643C7B6C839}" presName="circ6" presStyleLbl="vennNode1" presStyleIdx="5" presStyleCnt="7"/>
      <dgm:spPr/>
    </dgm:pt>
    <dgm:pt modelId="{A5E785D7-B6C6-49C4-9A9F-D843F268A44A}" type="pres">
      <dgm:prSet presAssocID="{67FF35B1-5CE1-4595-9CFF-7643C7B6C839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D50EB1-3A9F-494B-AB0E-855D104F7AE1}" type="pres">
      <dgm:prSet presAssocID="{7E18A713-0C4A-4634-BC12-05670556D076}" presName="circ7" presStyleLbl="vennNode1" presStyleIdx="6" presStyleCnt="7"/>
      <dgm:spPr/>
    </dgm:pt>
    <dgm:pt modelId="{0FD5715E-6F00-4B9E-92D9-A2C574737748}" type="pres">
      <dgm:prSet presAssocID="{7E18A713-0C4A-4634-BC12-05670556D076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199229-6E6D-461A-B2E5-6C82980A3E1C}" srcId="{D458E95C-A093-4650-85C8-4CE271493266}" destId="{7E18A713-0C4A-4634-BC12-05670556D076}" srcOrd="6" destOrd="0" parTransId="{68F1A1DE-2534-415B-B987-2F0111BFC4F3}" sibTransId="{BD27D97D-525C-4456-97CC-0100D8681F5C}"/>
    <dgm:cxn modelId="{0D0E036A-A4A2-4E02-A3BD-06CFD70728D4}" type="presOf" srcId="{0FE5FB56-224A-4594-823E-DD36EFF1FF63}" destId="{751DA38B-AB49-4DC8-B2CF-E8054F16252E}" srcOrd="0" destOrd="0" presId="urn:microsoft.com/office/officeart/2005/8/layout/venn1"/>
    <dgm:cxn modelId="{8FD21106-E3DE-4623-A669-62283E130BFB}" srcId="{D458E95C-A093-4650-85C8-4CE271493266}" destId="{7AB9D3D8-FDAC-4E74-9F9E-DF9E09A9BA9F}" srcOrd="8" destOrd="0" parTransId="{49D6C9B0-407F-4D31-B4CF-6CC5BFC01B30}" sibTransId="{F8D53EAF-A10F-4C34-8D93-7035EE5F21F0}"/>
    <dgm:cxn modelId="{A77F0324-B916-47FF-B8A1-9786783F9AFC}" srcId="{D458E95C-A093-4650-85C8-4CE271493266}" destId="{3A942F04-F44E-44C7-9295-7DE7D64B47D0}" srcOrd="7" destOrd="0" parTransId="{DDA2EEE7-7F3D-43FF-8D18-E450C8FB3982}" sibTransId="{DC322EC9-2A2A-413E-BEF1-5C520E7FA7FC}"/>
    <dgm:cxn modelId="{014FD35A-D876-4CA3-A983-C2550F423842}" srcId="{D458E95C-A093-4650-85C8-4CE271493266}" destId="{67FF35B1-5CE1-4595-9CFF-7643C7B6C839}" srcOrd="5" destOrd="0" parTransId="{ADB1904F-507B-4F5F-9DDA-D679224B0A85}" sibTransId="{D9B45922-65E1-4188-907D-021972E06FBC}"/>
    <dgm:cxn modelId="{53D69426-8A53-42ED-8D61-8AA5E3FD0376}" srcId="{D458E95C-A093-4650-85C8-4CE271493266}" destId="{0FE5FB56-224A-4594-823E-DD36EFF1FF63}" srcOrd="4" destOrd="0" parTransId="{28EC9A28-8819-48A2-8063-B381A82BC0DE}" sibTransId="{D071061D-6718-4058-86E5-EABA2830817B}"/>
    <dgm:cxn modelId="{A676AE40-23BF-4160-8B5F-8608510FEEB5}" srcId="{D458E95C-A093-4650-85C8-4CE271493266}" destId="{29697340-8EFA-40D0-BBFF-A675C028AA0A}" srcOrd="3" destOrd="0" parTransId="{6B7CA7C2-45B8-428B-89DC-720ED808D9FA}" sibTransId="{4AA62D12-95D9-47F2-9770-CC614F158CE1}"/>
    <dgm:cxn modelId="{21D40D6D-D38D-4A1B-B158-FACB7B9C38AA}" srcId="{D458E95C-A093-4650-85C8-4CE271493266}" destId="{FCE11A55-77AF-4A71-A219-B22EC6AF0CDC}" srcOrd="2" destOrd="0" parTransId="{F327AE9C-FC82-408E-8235-46F1F7C51BE5}" sibTransId="{96DDFD8C-1C98-46E4-BE42-CB5E37647E2E}"/>
    <dgm:cxn modelId="{FAD6CC73-042E-4E35-9C45-5F228B415F82}" type="presOf" srcId="{FCE11A55-77AF-4A71-A219-B22EC6AF0CDC}" destId="{9E58C788-6807-4236-9468-E83DE20F8F31}" srcOrd="0" destOrd="0" presId="urn:microsoft.com/office/officeart/2005/8/layout/venn1"/>
    <dgm:cxn modelId="{C445BA3B-4211-488D-B219-7F35248C45AF}" type="presOf" srcId="{D458E95C-A093-4650-85C8-4CE271493266}" destId="{DA16F3E2-D753-4801-B79C-C5CC744FFCA7}" srcOrd="0" destOrd="0" presId="urn:microsoft.com/office/officeart/2005/8/layout/venn1"/>
    <dgm:cxn modelId="{32221C30-4B7B-411A-B8A8-09BD366008DC}" srcId="{D458E95C-A093-4650-85C8-4CE271493266}" destId="{C5F30BE1-5FF5-4191-A6E5-35576AEB0DFC}" srcOrd="1" destOrd="0" parTransId="{B427366B-5197-4072-966E-13E8B70EA9AF}" sibTransId="{B295F263-F264-408A-AB78-CAFA70301935}"/>
    <dgm:cxn modelId="{EC78F9AE-52D2-4D44-9B21-5A844F943AF9}" type="presOf" srcId="{EBCB0638-D57B-4C16-9B74-9F98265CC317}" destId="{87763209-F7BA-4210-9A63-02FCD1A66B4F}" srcOrd="0" destOrd="0" presId="urn:microsoft.com/office/officeart/2005/8/layout/venn1"/>
    <dgm:cxn modelId="{2D98F970-CBE6-4046-9A31-99F049F78C1D}" srcId="{D458E95C-A093-4650-85C8-4CE271493266}" destId="{EBCB0638-D57B-4C16-9B74-9F98265CC317}" srcOrd="0" destOrd="0" parTransId="{8C86EE69-A268-4400-8180-DF300DEF22A2}" sibTransId="{9A2B0E96-1510-4374-8F7C-9F230BE6A28A}"/>
    <dgm:cxn modelId="{96C281A0-AB9F-4C76-9420-EDC72FAA5BB7}" type="presOf" srcId="{67FF35B1-5CE1-4595-9CFF-7643C7B6C839}" destId="{A5E785D7-B6C6-49C4-9A9F-D843F268A44A}" srcOrd="0" destOrd="0" presId="urn:microsoft.com/office/officeart/2005/8/layout/venn1"/>
    <dgm:cxn modelId="{9114C487-C002-48F7-9305-825ABCE1CB14}" type="presOf" srcId="{7E18A713-0C4A-4634-BC12-05670556D076}" destId="{0FD5715E-6F00-4B9E-92D9-A2C574737748}" srcOrd="0" destOrd="0" presId="urn:microsoft.com/office/officeart/2005/8/layout/venn1"/>
    <dgm:cxn modelId="{43F371AD-0D61-46DA-AA07-A625943DBFD9}" type="presOf" srcId="{29697340-8EFA-40D0-BBFF-A675C028AA0A}" destId="{2AE841F8-CE8E-4EC6-9F79-D70FA0516CF1}" srcOrd="0" destOrd="0" presId="urn:microsoft.com/office/officeart/2005/8/layout/venn1"/>
    <dgm:cxn modelId="{B12C7000-AD9A-4867-92E8-FD5437A08FFE}" type="presOf" srcId="{C5F30BE1-5FF5-4191-A6E5-35576AEB0DFC}" destId="{F120B293-5FF5-4765-A7CB-4DCDDADDABDE}" srcOrd="0" destOrd="0" presId="urn:microsoft.com/office/officeart/2005/8/layout/venn1"/>
    <dgm:cxn modelId="{EC3EF207-08E8-4F24-ACD1-C1DC88B04CB6}" type="presParOf" srcId="{DA16F3E2-D753-4801-B79C-C5CC744FFCA7}" destId="{13357CBC-3A46-44DF-8527-6D9B4310C53D}" srcOrd="0" destOrd="0" presId="urn:microsoft.com/office/officeart/2005/8/layout/venn1"/>
    <dgm:cxn modelId="{E29173A3-903F-442D-B21B-731709CEED5E}" type="presParOf" srcId="{DA16F3E2-D753-4801-B79C-C5CC744FFCA7}" destId="{87763209-F7BA-4210-9A63-02FCD1A66B4F}" srcOrd="1" destOrd="0" presId="urn:microsoft.com/office/officeart/2005/8/layout/venn1"/>
    <dgm:cxn modelId="{DFAAB3A8-6F67-46E8-A291-BED26A70C5D5}" type="presParOf" srcId="{DA16F3E2-D753-4801-B79C-C5CC744FFCA7}" destId="{9A8F8AC2-833D-4BB8-AAE6-8280E2FC9F7A}" srcOrd="2" destOrd="0" presId="urn:microsoft.com/office/officeart/2005/8/layout/venn1"/>
    <dgm:cxn modelId="{3A3EAE1A-20FD-4FFA-AED5-06EFC986E928}" type="presParOf" srcId="{DA16F3E2-D753-4801-B79C-C5CC744FFCA7}" destId="{F120B293-5FF5-4765-A7CB-4DCDDADDABDE}" srcOrd="3" destOrd="0" presId="urn:microsoft.com/office/officeart/2005/8/layout/venn1"/>
    <dgm:cxn modelId="{85C227EF-5B58-4518-86CB-DC10D5C6F632}" type="presParOf" srcId="{DA16F3E2-D753-4801-B79C-C5CC744FFCA7}" destId="{5E71E2E9-4A43-4847-81CB-A811CCC1C561}" srcOrd="4" destOrd="0" presId="urn:microsoft.com/office/officeart/2005/8/layout/venn1"/>
    <dgm:cxn modelId="{A92074A6-32C1-4FCF-90DA-1313F8A112AA}" type="presParOf" srcId="{DA16F3E2-D753-4801-B79C-C5CC744FFCA7}" destId="{9E58C788-6807-4236-9468-E83DE20F8F31}" srcOrd="5" destOrd="0" presId="urn:microsoft.com/office/officeart/2005/8/layout/venn1"/>
    <dgm:cxn modelId="{DD87DDAF-9EA4-43A9-A47D-21B1F9DC487B}" type="presParOf" srcId="{DA16F3E2-D753-4801-B79C-C5CC744FFCA7}" destId="{FE970A3A-FD1B-4BC9-81FD-10E6EE864DA9}" srcOrd="6" destOrd="0" presId="urn:microsoft.com/office/officeart/2005/8/layout/venn1"/>
    <dgm:cxn modelId="{864F423F-CE0D-4D28-833C-E326DD523278}" type="presParOf" srcId="{DA16F3E2-D753-4801-B79C-C5CC744FFCA7}" destId="{2AE841F8-CE8E-4EC6-9F79-D70FA0516CF1}" srcOrd="7" destOrd="0" presId="urn:microsoft.com/office/officeart/2005/8/layout/venn1"/>
    <dgm:cxn modelId="{69F18EC0-0C57-407E-8933-1AE96015E0BF}" type="presParOf" srcId="{DA16F3E2-D753-4801-B79C-C5CC744FFCA7}" destId="{51129A06-EF6F-4DEA-9792-627D603BF824}" srcOrd="8" destOrd="0" presId="urn:microsoft.com/office/officeart/2005/8/layout/venn1"/>
    <dgm:cxn modelId="{50241C9E-97BE-406E-8548-DE46C18F95FF}" type="presParOf" srcId="{DA16F3E2-D753-4801-B79C-C5CC744FFCA7}" destId="{751DA38B-AB49-4DC8-B2CF-E8054F16252E}" srcOrd="9" destOrd="0" presId="urn:microsoft.com/office/officeart/2005/8/layout/venn1"/>
    <dgm:cxn modelId="{400E71D4-5595-4C06-87B1-58B2A475F603}" type="presParOf" srcId="{DA16F3E2-D753-4801-B79C-C5CC744FFCA7}" destId="{037CD03E-216A-4FE4-940B-C8DBAB9FCBA5}" srcOrd="10" destOrd="0" presId="urn:microsoft.com/office/officeart/2005/8/layout/venn1"/>
    <dgm:cxn modelId="{98DBD08A-3C4A-440B-A0E7-F93F9BAA02A7}" type="presParOf" srcId="{DA16F3E2-D753-4801-B79C-C5CC744FFCA7}" destId="{A5E785D7-B6C6-49C4-9A9F-D843F268A44A}" srcOrd="11" destOrd="0" presId="urn:microsoft.com/office/officeart/2005/8/layout/venn1"/>
    <dgm:cxn modelId="{15D79CBB-45AC-401A-A100-0F8D7FFC2F32}" type="presParOf" srcId="{DA16F3E2-D753-4801-B79C-C5CC744FFCA7}" destId="{4FD50EB1-3A9F-494B-AB0E-855D104F7AE1}" srcOrd="12" destOrd="0" presId="urn:microsoft.com/office/officeart/2005/8/layout/venn1"/>
    <dgm:cxn modelId="{F6933D84-EC46-4230-9FEC-B666DC63E439}" type="presParOf" srcId="{DA16F3E2-D753-4801-B79C-C5CC744FFCA7}" destId="{0FD5715E-6F00-4B9E-92D9-A2C574737748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6E89F9C-FC81-484F-8A38-E94CE7BC989A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303403-9C50-448B-9DBC-C7D85E87637F}" type="pres">
      <dgm:prSet presAssocID="{E6E89F9C-FC81-484F-8A38-E94CE7BC989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8B9C880-323B-4010-BEEB-8A85461B87D5}" type="presOf" srcId="{E6E89F9C-FC81-484F-8A38-E94CE7BC989A}" destId="{99303403-9C50-448B-9DBC-C7D85E87637F}" srcOrd="0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2090672-2EF0-469F-BA84-0CFD5A19B962}" type="doc">
      <dgm:prSet loTypeId="urn:microsoft.com/office/officeart/2009/3/layout/SubStepProcess" loCatId="process" qsTypeId="urn:microsoft.com/office/officeart/2005/8/quickstyle/3d3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E1328B7-B84D-4E45-8055-A93FC24208E8}">
      <dgm:prSet custT="1"/>
      <dgm:spPr/>
      <dgm:t>
        <a:bodyPr/>
        <a:lstStyle/>
        <a:p>
          <a:pPr rtl="0"/>
          <a:r>
            <a:rPr lang="es-MX" sz="1200" b="1" dirty="0" smtClean="0"/>
            <a:t>Reporte de contador público registrado</a:t>
          </a:r>
        </a:p>
        <a:p>
          <a:pPr rtl="0"/>
          <a:r>
            <a:rPr lang="es-MX" sz="1200" b="1" dirty="0" smtClean="0"/>
            <a:t>(Cédula y No. de registro ante SHCP)</a:t>
          </a:r>
          <a:endParaRPr lang="en-US" sz="1200" b="1" dirty="0"/>
        </a:p>
      </dgm:t>
    </dgm:pt>
    <dgm:pt modelId="{08FE4EFB-E505-435D-973C-615A806C3D98}" type="parTrans" cxnId="{038EE951-EE54-4877-8248-4C48ED2404BE}">
      <dgm:prSet/>
      <dgm:spPr/>
      <dgm:t>
        <a:bodyPr/>
        <a:lstStyle/>
        <a:p>
          <a:endParaRPr lang="en-US" sz="1200" b="1"/>
        </a:p>
      </dgm:t>
    </dgm:pt>
    <dgm:pt modelId="{A17D3385-77BC-4C00-B913-925ED331BF2E}" type="sibTrans" cxnId="{038EE951-EE54-4877-8248-4C48ED2404BE}">
      <dgm:prSet/>
      <dgm:spPr/>
      <dgm:t>
        <a:bodyPr/>
        <a:lstStyle/>
        <a:p>
          <a:endParaRPr lang="en-US" sz="1200" b="1"/>
        </a:p>
      </dgm:t>
    </dgm:pt>
    <dgm:pt modelId="{4CCBBEC6-A3EC-4E18-A711-48CC72DE4EE8}">
      <dgm:prSet custT="1"/>
      <dgm:spPr/>
      <dgm:t>
        <a:bodyPr/>
        <a:lstStyle/>
        <a:p>
          <a:pPr rtl="0"/>
          <a:r>
            <a:rPr lang="es-MX" sz="1200" b="1" dirty="0" smtClean="0"/>
            <a:t>Ubicación del domicilio fiscal y de los domicilios en los que se realizan las operaciones al amparo de IMMEX</a:t>
          </a:r>
          <a:endParaRPr lang="en-US" sz="1200" b="1" dirty="0"/>
        </a:p>
      </dgm:t>
    </dgm:pt>
    <dgm:pt modelId="{2D1C6EC7-36F9-4C4A-8002-313E87258E6D}" type="parTrans" cxnId="{65BFEF47-BE96-4DC9-9989-6E44E720BE06}">
      <dgm:prSet/>
      <dgm:spPr/>
      <dgm:t>
        <a:bodyPr/>
        <a:lstStyle/>
        <a:p>
          <a:endParaRPr lang="en-US" sz="1200" b="1"/>
        </a:p>
      </dgm:t>
    </dgm:pt>
    <dgm:pt modelId="{3E76790E-3BAC-4DC2-AC28-A1031B720A8D}" type="sibTrans" cxnId="{65BFEF47-BE96-4DC9-9989-6E44E720BE06}">
      <dgm:prSet/>
      <dgm:spPr/>
      <dgm:t>
        <a:bodyPr/>
        <a:lstStyle/>
        <a:p>
          <a:endParaRPr lang="en-US" sz="1200" b="1"/>
        </a:p>
      </dgm:t>
    </dgm:pt>
    <dgm:pt modelId="{B75C3630-DE80-4CF5-8DA2-45D70385D429}">
      <dgm:prSet custT="1"/>
      <dgm:spPr/>
      <dgm:t>
        <a:bodyPr/>
        <a:lstStyle/>
        <a:p>
          <a:pPr rtl="0"/>
          <a:r>
            <a:rPr lang="es-MX" sz="1200" b="1" dirty="0" smtClean="0"/>
            <a:t>Inventario físico de la maquinaria y equipo para realizar los procesos industriales</a:t>
          </a:r>
          <a:endParaRPr lang="en-US" sz="1200" b="1" dirty="0"/>
        </a:p>
      </dgm:t>
    </dgm:pt>
    <dgm:pt modelId="{4DF175BD-38E5-4D3C-8B51-F3A568729534}" type="parTrans" cxnId="{84748162-85C2-4E98-B78B-87F1C811A16F}">
      <dgm:prSet/>
      <dgm:spPr/>
      <dgm:t>
        <a:bodyPr/>
        <a:lstStyle/>
        <a:p>
          <a:endParaRPr lang="en-US" sz="1200" b="1"/>
        </a:p>
      </dgm:t>
    </dgm:pt>
    <dgm:pt modelId="{F8526422-F5FB-44ED-B82A-0768E110CECE}" type="sibTrans" cxnId="{84748162-85C2-4E98-B78B-87F1C811A16F}">
      <dgm:prSet/>
      <dgm:spPr/>
      <dgm:t>
        <a:bodyPr/>
        <a:lstStyle/>
        <a:p>
          <a:endParaRPr lang="en-US" sz="1200" b="1"/>
        </a:p>
      </dgm:t>
    </dgm:pt>
    <dgm:pt modelId="{76E6DD6F-26B2-447E-927D-2EF476C0CDEA}">
      <dgm:prSet custT="1"/>
      <dgm:spPr/>
      <dgm:t>
        <a:bodyPr/>
        <a:lstStyle/>
        <a:p>
          <a:pPr algn="ctr" rtl="0"/>
          <a:r>
            <a:rPr lang="es-MX" sz="1200" b="1" dirty="0" smtClean="0"/>
            <a:t>Empresas certificadas exceptuadas de presentar reporte del C.P.R</a:t>
          </a:r>
        </a:p>
      </dgm:t>
    </dgm:pt>
    <dgm:pt modelId="{150F6021-4772-4EF7-BEE0-D6FBBD0BD9B7}" type="parTrans" cxnId="{5DFC24D0-7154-4E9C-9A7E-FFF2AC4B6EF2}">
      <dgm:prSet/>
      <dgm:spPr/>
      <dgm:t>
        <a:bodyPr/>
        <a:lstStyle/>
        <a:p>
          <a:endParaRPr lang="en-US" sz="1200" b="1"/>
        </a:p>
      </dgm:t>
    </dgm:pt>
    <dgm:pt modelId="{DC5F2AF2-69DE-42F8-B852-437D5C57DA69}" type="sibTrans" cxnId="{5DFC24D0-7154-4E9C-9A7E-FFF2AC4B6EF2}">
      <dgm:prSet/>
      <dgm:spPr/>
      <dgm:t>
        <a:bodyPr/>
        <a:lstStyle/>
        <a:p>
          <a:endParaRPr lang="en-US" sz="1200" b="1"/>
        </a:p>
      </dgm:t>
    </dgm:pt>
    <dgm:pt modelId="{E2D144CF-A77D-477A-AB9B-B917E4748D66}">
      <dgm:prSet custT="1"/>
      <dgm:spPr/>
      <dgm:t>
        <a:bodyPr/>
        <a:lstStyle/>
        <a:p>
          <a:r>
            <a:rPr lang="es-MX" sz="1200" b="1" dirty="0" smtClean="0"/>
            <a:t>Productos a exportar</a:t>
          </a:r>
          <a:endParaRPr lang="en-US" sz="1200" b="1" dirty="0"/>
        </a:p>
      </dgm:t>
    </dgm:pt>
    <dgm:pt modelId="{DA98F2B1-A118-4D6F-8603-43EFC96F5175}" type="parTrans" cxnId="{27A1AE6C-6E0B-4E5F-8933-C768AFCDCE03}">
      <dgm:prSet/>
      <dgm:spPr/>
      <dgm:t>
        <a:bodyPr/>
        <a:lstStyle/>
        <a:p>
          <a:endParaRPr lang="en-US" sz="1200" b="1"/>
        </a:p>
      </dgm:t>
    </dgm:pt>
    <dgm:pt modelId="{CD555FD6-F8F6-41C3-9207-1AE1C2F3CEC2}" type="sibTrans" cxnId="{27A1AE6C-6E0B-4E5F-8933-C768AFCDCE03}">
      <dgm:prSet/>
      <dgm:spPr/>
      <dgm:t>
        <a:bodyPr/>
        <a:lstStyle/>
        <a:p>
          <a:endParaRPr lang="en-US" sz="1200" b="1"/>
        </a:p>
      </dgm:t>
    </dgm:pt>
    <dgm:pt modelId="{D078C43B-82AD-4077-B094-65101AC1B6CB}" type="pres">
      <dgm:prSet presAssocID="{D2090672-2EF0-469F-BA84-0CFD5A19B962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n-US"/>
        </a:p>
      </dgm:t>
    </dgm:pt>
    <dgm:pt modelId="{F33D89BE-9219-4E2D-BDF2-6D76F5405283}" type="pres">
      <dgm:prSet presAssocID="{7E1328B7-B84D-4E45-8055-A93FC24208E8}" presName="parTx1" presStyleLbl="node1" presStyleIdx="0" presStyleCnt="5"/>
      <dgm:spPr/>
      <dgm:t>
        <a:bodyPr/>
        <a:lstStyle/>
        <a:p>
          <a:endParaRPr lang="en-US"/>
        </a:p>
      </dgm:t>
    </dgm:pt>
    <dgm:pt modelId="{66021ADF-E385-474F-B059-820966F97218}" type="pres">
      <dgm:prSet presAssocID="{4CCBBEC6-A3EC-4E18-A711-48CC72DE4EE8}" presName="parTx2" presStyleLbl="node1" presStyleIdx="1" presStyleCnt="5"/>
      <dgm:spPr/>
      <dgm:t>
        <a:bodyPr/>
        <a:lstStyle/>
        <a:p>
          <a:endParaRPr lang="en-US"/>
        </a:p>
      </dgm:t>
    </dgm:pt>
    <dgm:pt modelId="{F458F5BB-0AD7-417B-A100-A3442E462FBA}" type="pres">
      <dgm:prSet presAssocID="{B75C3630-DE80-4CF5-8DA2-45D70385D429}" presName="parTx3" presStyleLbl="node1" presStyleIdx="2" presStyleCnt="5"/>
      <dgm:spPr/>
      <dgm:t>
        <a:bodyPr/>
        <a:lstStyle/>
        <a:p>
          <a:endParaRPr lang="en-US"/>
        </a:p>
      </dgm:t>
    </dgm:pt>
    <dgm:pt modelId="{76D935BD-95ED-424D-A6F6-15D7BB96B701}" type="pres">
      <dgm:prSet presAssocID="{E2D144CF-A77D-477A-AB9B-B917E4748D66}" presName="parTx4" presStyleLbl="node1" presStyleIdx="3" presStyleCnt="5"/>
      <dgm:spPr/>
      <dgm:t>
        <a:bodyPr/>
        <a:lstStyle/>
        <a:p>
          <a:endParaRPr lang="en-US"/>
        </a:p>
      </dgm:t>
    </dgm:pt>
    <dgm:pt modelId="{973F8EFD-0908-4FEF-B8AF-BC5E195A54B4}" type="pres">
      <dgm:prSet presAssocID="{76E6DD6F-26B2-447E-927D-2EF476C0CDEA}" presName="parTx5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27A1AE6C-6E0B-4E5F-8933-C768AFCDCE03}" srcId="{D2090672-2EF0-469F-BA84-0CFD5A19B962}" destId="{E2D144CF-A77D-477A-AB9B-B917E4748D66}" srcOrd="3" destOrd="0" parTransId="{DA98F2B1-A118-4D6F-8603-43EFC96F5175}" sibTransId="{CD555FD6-F8F6-41C3-9207-1AE1C2F3CEC2}"/>
    <dgm:cxn modelId="{5DFC24D0-7154-4E9C-9A7E-FFF2AC4B6EF2}" srcId="{D2090672-2EF0-469F-BA84-0CFD5A19B962}" destId="{76E6DD6F-26B2-447E-927D-2EF476C0CDEA}" srcOrd="4" destOrd="0" parTransId="{150F6021-4772-4EF7-BEE0-D6FBBD0BD9B7}" sibTransId="{DC5F2AF2-69DE-42F8-B852-437D5C57DA69}"/>
    <dgm:cxn modelId="{84748162-85C2-4E98-B78B-87F1C811A16F}" srcId="{D2090672-2EF0-469F-BA84-0CFD5A19B962}" destId="{B75C3630-DE80-4CF5-8DA2-45D70385D429}" srcOrd="2" destOrd="0" parTransId="{4DF175BD-38E5-4D3C-8B51-F3A568729534}" sibTransId="{F8526422-F5FB-44ED-B82A-0768E110CECE}"/>
    <dgm:cxn modelId="{70EAA45F-83C3-4DC8-840A-769DA49649E1}" type="presOf" srcId="{B75C3630-DE80-4CF5-8DA2-45D70385D429}" destId="{F458F5BB-0AD7-417B-A100-A3442E462FBA}" srcOrd="0" destOrd="0" presId="urn:microsoft.com/office/officeart/2009/3/layout/SubStepProcess"/>
    <dgm:cxn modelId="{65BFEF47-BE96-4DC9-9989-6E44E720BE06}" srcId="{D2090672-2EF0-469F-BA84-0CFD5A19B962}" destId="{4CCBBEC6-A3EC-4E18-A711-48CC72DE4EE8}" srcOrd="1" destOrd="0" parTransId="{2D1C6EC7-36F9-4C4A-8002-313E87258E6D}" sibTransId="{3E76790E-3BAC-4DC2-AC28-A1031B720A8D}"/>
    <dgm:cxn modelId="{B2A1CC33-D5D9-456D-9039-2B1D2D0E578C}" type="presOf" srcId="{7E1328B7-B84D-4E45-8055-A93FC24208E8}" destId="{F33D89BE-9219-4E2D-BDF2-6D76F5405283}" srcOrd="0" destOrd="0" presId="urn:microsoft.com/office/officeart/2009/3/layout/SubStepProcess"/>
    <dgm:cxn modelId="{942CDAE2-939C-460F-BE1E-50BE41A4A5FC}" type="presOf" srcId="{4CCBBEC6-A3EC-4E18-A711-48CC72DE4EE8}" destId="{66021ADF-E385-474F-B059-820966F97218}" srcOrd="0" destOrd="0" presId="urn:microsoft.com/office/officeart/2009/3/layout/SubStepProcess"/>
    <dgm:cxn modelId="{038EE951-EE54-4877-8248-4C48ED2404BE}" srcId="{D2090672-2EF0-469F-BA84-0CFD5A19B962}" destId="{7E1328B7-B84D-4E45-8055-A93FC24208E8}" srcOrd="0" destOrd="0" parTransId="{08FE4EFB-E505-435D-973C-615A806C3D98}" sibTransId="{A17D3385-77BC-4C00-B913-925ED331BF2E}"/>
    <dgm:cxn modelId="{BB4BED6D-CDE0-4D5B-BB20-9D002AB12224}" type="presOf" srcId="{D2090672-2EF0-469F-BA84-0CFD5A19B962}" destId="{D078C43B-82AD-4077-B094-65101AC1B6CB}" srcOrd="0" destOrd="0" presId="urn:microsoft.com/office/officeart/2009/3/layout/SubStepProcess"/>
    <dgm:cxn modelId="{7CF48AF2-82FD-4EDB-BC8B-4DEAC5BD0614}" type="presOf" srcId="{E2D144CF-A77D-477A-AB9B-B917E4748D66}" destId="{76D935BD-95ED-424D-A6F6-15D7BB96B701}" srcOrd="0" destOrd="0" presId="urn:microsoft.com/office/officeart/2009/3/layout/SubStepProcess"/>
    <dgm:cxn modelId="{96CF1ED5-5C96-44B8-A294-282B06E3D852}" type="presOf" srcId="{76E6DD6F-26B2-447E-927D-2EF476C0CDEA}" destId="{973F8EFD-0908-4FEF-B8AF-BC5E195A54B4}" srcOrd="0" destOrd="0" presId="urn:microsoft.com/office/officeart/2009/3/layout/SubStepProcess"/>
    <dgm:cxn modelId="{BBAE78D2-073B-47F5-8555-376F558E20BC}" type="presParOf" srcId="{D078C43B-82AD-4077-B094-65101AC1B6CB}" destId="{F33D89BE-9219-4E2D-BDF2-6D76F5405283}" srcOrd="0" destOrd="0" presId="urn:microsoft.com/office/officeart/2009/3/layout/SubStepProcess"/>
    <dgm:cxn modelId="{19BABE23-8EDD-486F-A6AF-2DC80594DD6A}" type="presParOf" srcId="{D078C43B-82AD-4077-B094-65101AC1B6CB}" destId="{66021ADF-E385-474F-B059-820966F97218}" srcOrd="1" destOrd="0" presId="urn:microsoft.com/office/officeart/2009/3/layout/SubStepProcess"/>
    <dgm:cxn modelId="{B8B9E0F2-A963-444A-A711-0E5BAB7A0609}" type="presParOf" srcId="{D078C43B-82AD-4077-B094-65101AC1B6CB}" destId="{F458F5BB-0AD7-417B-A100-A3442E462FBA}" srcOrd="2" destOrd="0" presId="urn:microsoft.com/office/officeart/2009/3/layout/SubStepProcess"/>
    <dgm:cxn modelId="{DA19EC70-FE84-48E2-9266-B07E4D13AA1B}" type="presParOf" srcId="{D078C43B-82AD-4077-B094-65101AC1B6CB}" destId="{76D935BD-95ED-424D-A6F6-15D7BB96B701}" srcOrd="3" destOrd="0" presId="urn:microsoft.com/office/officeart/2009/3/layout/SubStepProcess"/>
    <dgm:cxn modelId="{CAB6E995-F30B-416F-915E-2F798B93DC6C}" type="presParOf" srcId="{D078C43B-82AD-4077-B094-65101AC1B6CB}" destId="{973F8EFD-0908-4FEF-B8AF-BC5E195A54B4}" srcOrd="4" destOrd="0" presId="urn:microsoft.com/office/officeart/2009/3/layout/SubStepProcess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0B65A6D3-5BE5-49CC-A4A2-892588886365}" type="doc">
      <dgm:prSet loTypeId="urn:microsoft.com/office/officeart/2008/layout/IncreasingCircleProcess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824E8B2-94A7-4686-B297-2CB4A470F8C5}">
      <dgm:prSet custT="1"/>
      <dgm:spPr/>
      <dgm:t>
        <a:bodyPr/>
        <a:lstStyle/>
        <a:p>
          <a:pPr algn="just" rtl="0"/>
          <a:r>
            <a:rPr lang="es-MX" sz="1400" b="1" dirty="0" smtClean="0"/>
            <a:t>Desensamble, identificación, inspección, prueba, restauración</a:t>
          </a:r>
          <a:endParaRPr lang="en-US" sz="1400" b="1" dirty="0"/>
        </a:p>
      </dgm:t>
    </dgm:pt>
    <dgm:pt modelId="{9B06F3A1-1E31-4B99-9913-4FB77CBB30AB}" type="parTrans" cxnId="{76C326F2-B3A1-4E2E-A6D5-AD2022C6D5DF}">
      <dgm:prSet/>
      <dgm:spPr/>
      <dgm:t>
        <a:bodyPr/>
        <a:lstStyle/>
        <a:p>
          <a:pPr algn="just"/>
          <a:endParaRPr lang="en-US" sz="3600" b="1"/>
        </a:p>
      </dgm:t>
    </dgm:pt>
    <dgm:pt modelId="{59A90495-D753-46DA-ADCE-98C8F5F5B78A}" type="sibTrans" cxnId="{76C326F2-B3A1-4E2E-A6D5-AD2022C6D5DF}">
      <dgm:prSet/>
      <dgm:spPr/>
      <dgm:t>
        <a:bodyPr/>
        <a:lstStyle/>
        <a:p>
          <a:pPr algn="just"/>
          <a:endParaRPr lang="en-US" sz="3600" b="1"/>
        </a:p>
      </dgm:t>
    </dgm:pt>
    <dgm:pt modelId="{98BF7994-CD29-4FF3-A70D-0A2D082A1D01}">
      <dgm:prSet custT="1"/>
      <dgm:spPr/>
      <dgm:t>
        <a:bodyPr/>
        <a:lstStyle/>
        <a:p>
          <a:pPr algn="just" rtl="0"/>
          <a:r>
            <a:rPr lang="es-MX" sz="1400" b="1" i="0" dirty="0" smtClean="0"/>
            <a:t>Se entienden hechas bajo Reparación, Reacondicionamiento y/o </a:t>
          </a:r>
          <a:r>
            <a:rPr lang="es-MX" sz="1400" b="1" i="0" dirty="0" err="1" smtClean="0"/>
            <a:t>Remanufactura</a:t>
          </a:r>
          <a:endParaRPr lang="en-US" sz="1400" b="1" dirty="0"/>
        </a:p>
      </dgm:t>
    </dgm:pt>
    <dgm:pt modelId="{8541A642-B65E-474E-BF15-4A64E3DA5228}" type="parTrans" cxnId="{FAC9F3A5-4930-469F-A3B7-452619B59569}">
      <dgm:prSet/>
      <dgm:spPr/>
      <dgm:t>
        <a:bodyPr/>
        <a:lstStyle/>
        <a:p>
          <a:pPr algn="just"/>
          <a:endParaRPr lang="en-US" sz="3600" b="1"/>
        </a:p>
      </dgm:t>
    </dgm:pt>
    <dgm:pt modelId="{20724C7C-B969-4205-A651-E033245D4BAD}" type="sibTrans" cxnId="{FAC9F3A5-4930-469F-A3B7-452619B59569}">
      <dgm:prSet/>
      <dgm:spPr/>
      <dgm:t>
        <a:bodyPr/>
        <a:lstStyle/>
        <a:p>
          <a:pPr algn="just"/>
          <a:endParaRPr lang="en-US" sz="3600" b="1"/>
        </a:p>
      </dgm:t>
    </dgm:pt>
    <dgm:pt modelId="{B61B5103-6F13-40CA-A37E-31ED9580D9AB}">
      <dgm:prSet custT="1"/>
      <dgm:spPr/>
      <dgm:t>
        <a:bodyPr/>
        <a:lstStyle/>
        <a:p>
          <a:pPr algn="just" rtl="0"/>
          <a:r>
            <a:rPr lang="es-MX" sz="1400" b="1" i="0" dirty="0" smtClean="0"/>
            <a:t>Insumos, materiales, componentes, refacciones, maquinaria y equipo</a:t>
          </a:r>
          <a:endParaRPr lang="en-US" sz="1400" b="1" dirty="0"/>
        </a:p>
      </dgm:t>
    </dgm:pt>
    <dgm:pt modelId="{3B2D85BF-A42F-49D5-9A5A-0939B3E4066F}" type="parTrans" cxnId="{91F9EB0A-7901-4F22-B832-8E52759D498C}">
      <dgm:prSet/>
      <dgm:spPr/>
      <dgm:t>
        <a:bodyPr/>
        <a:lstStyle/>
        <a:p>
          <a:pPr algn="just"/>
          <a:endParaRPr lang="en-US" sz="3600" b="1"/>
        </a:p>
      </dgm:t>
    </dgm:pt>
    <dgm:pt modelId="{D6563403-DDA7-4552-A8A4-53B23860A1F9}" type="sibTrans" cxnId="{91F9EB0A-7901-4F22-B832-8E52759D498C}">
      <dgm:prSet/>
      <dgm:spPr/>
      <dgm:t>
        <a:bodyPr/>
        <a:lstStyle/>
        <a:p>
          <a:pPr algn="just"/>
          <a:endParaRPr lang="en-US" sz="3600" b="1"/>
        </a:p>
      </dgm:t>
    </dgm:pt>
    <dgm:pt modelId="{67E698B8-5C5C-47F5-9298-061AE0C8BF0E}" type="pres">
      <dgm:prSet presAssocID="{0B65A6D3-5BE5-49CC-A4A2-892588886365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6A81E8C-539B-4FEF-807A-0D7413B313CD}" type="pres">
      <dgm:prSet presAssocID="{C824E8B2-94A7-4686-B297-2CB4A470F8C5}" presName="composite" presStyleCnt="0"/>
      <dgm:spPr/>
    </dgm:pt>
    <dgm:pt modelId="{BE3256D8-5A3F-4259-9843-B0CA77229283}" type="pres">
      <dgm:prSet presAssocID="{C824E8B2-94A7-4686-B297-2CB4A470F8C5}" presName="BackAccent" presStyleLbl="bgShp" presStyleIdx="0" presStyleCnt="3"/>
      <dgm:spPr/>
    </dgm:pt>
    <dgm:pt modelId="{4EBC9C9F-625D-426D-BE9E-5CEDABEDAED7}" type="pres">
      <dgm:prSet presAssocID="{C824E8B2-94A7-4686-B297-2CB4A470F8C5}" presName="Accent" presStyleLbl="alignNode1" presStyleIdx="0" presStyleCnt="3"/>
      <dgm:spPr/>
    </dgm:pt>
    <dgm:pt modelId="{88955BB2-6D09-459C-9932-7D5CB2863839}" type="pres">
      <dgm:prSet presAssocID="{C824E8B2-94A7-4686-B297-2CB4A470F8C5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8E5312C3-5D39-4E5C-B834-926862F79D35}" type="pres">
      <dgm:prSet presAssocID="{C824E8B2-94A7-4686-B297-2CB4A470F8C5}" presName="Parent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3F0449-7031-4C78-9288-C47420199DB1}" type="pres">
      <dgm:prSet presAssocID="{59A90495-D753-46DA-ADCE-98C8F5F5B78A}" presName="sibTrans" presStyleCnt="0"/>
      <dgm:spPr/>
    </dgm:pt>
    <dgm:pt modelId="{D3542C4E-85CF-4BA7-8ED8-98D120935FCF}" type="pres">
      <dgm:prSet presAssocID="{98BF7994-CD29-4FF3-A70D-0A2D082A1D01}" presName="composite" presStyleCnt="0"/>
      <dgm:spPr/>
    </dgm:pt>
    <dgm:pt modelId="{108FC4E2-227E-4A73-BB4E-EE7402172647}" type="pres">
      <dgm:prSet presAssocID="{98BF7994-CD29-4FF3-A70D-0A2D082A1D01}" presName="BackAccent" presStyleLbl="bgShp" presStyleIdx="1" presStyleCnt="3"/>
      <dgm:spPr/>
    </dgm:pt>
    <dgm:pt modelId="{4C40F8D5-7289-41B9-8A33-A194299089A3}" type="pres">
      <dgm:prSet presAssocID="{98BF7994-CD29-4FF3-A70D-0A2D082A1D01}" presName="Accent" presStyleLbl="alignNode1" presStyleIdx="1" presStyleCnt="3"/>
      <dgm:spPr/>
    </dgm:pt>
    <dgm:pt modelId="{88137E3E-03DF-48B5-A4F3-EF2D81871E46}" type="pres">
      <dgm:prSet presAssocID="{98BF7994-CD29-4FF3-A70D-0A2D082A1D01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28EC18EC-AF73-41B5-92DD-AA84203317C6}" type="pres">
      <dgm:prSet presAssocID="{98BF7994-CD29-4FF3-A70D-0A2D082A1D01}" presName="Parent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38255-75A7-4794-B3BA-80417D4DDA9E}" type="pres">
      <dgm:prSet presAssocID="{20724C7C-B969-4205-A651-E033245D4BAD}" presName="sibTrans" presStyleCnt="0"/>
      <dgm:spPr/>
    </dgm:pt>
    <dgm:pt modelId="{5007EDFC-68AC-4955-864C-139FA49A56C1}" type="pres">
      <dgm:prSet presAssocID="{B61B5103-6F13-40CA-A37E-31ED9580D9AB}" presName="composite" presStyleCnt="0"/>
      <dgm:spPr/>
    </dgm:pt>
    <dgm:pt modelId="{8B0948D0-E799-441D-856F-DEDA6262B936}" type="pres">
      <dgm:prSet presAssocID="{B61B5103-6F13-40CA-A37E-31ED9580D9AB}" presName="BackAccent" presStyleLbl="bgShp" presStyleIdx="2" presStyleCnt="3"/>
      <dgm:spPr/>
    </dgm:pt>
    <dgm:pt modelId="{0D2AA049-E44D-4402-8910-8BE1DDE708D7}" type="pres">
      <dgm:prSet presAssocID="{B61B5103-6F13-40CA-A37E-31ED9580D9AB}" presName="Accent" presStyleLbl="alignNode1" presStyleIdx="2" presStyleCnt="3"/>
      <dgm:spPr/>
    </dgm:pt>
    <dgm:pt modelId="{5EAA4E89-BA42-4715-AE52-E04E0EB690E5}" type="pres">
      <dgm:prSet presAssocID="{B61B5103-6F13-40CA-A37E-31ED9580D9AB}" presName="Child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5186926-1243-4583-956E-5D01FEEDFB68}" type="pres">
      <dgm:prSet presAssocID="{B61B5103-6F13-40CA-A37E-31ED9580D9AB}" presName="Parent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C326F2-B3A1-4E2E-A6D5-AD2022C6D5DF}" srcId="{0B65A6D3-5BE5-49CC-A4A2-892588886365}" destId="{C824E8B2-94A7-4686-B297-2CB4A470F8C5}" srcOrd="0" destOrd="0" parTransId="{9B06F3A1-1E31-4B99-9913-4FB77CBB30AB}" sibTransId="{59A90495-D753-46DA-ADCE-98C8F5F5B78A}"/>
    <dgm:cxn modelId="{8A13F6C1-76FE-420D-AF9B-1A7D3F37BECC}" type="presOf" srcId="{0B65A6D3-5BE5-49CC-A4A2-892588886365}" destId="{67E698B8-5C5C-47F5-9298-061AE0C8BF0E}" srcOrd="0" destOrd="0" presId="urn:microsoft.com/office/officeart/2008/layout/IncreasingCircleProcess"/>
    <dgm:cxn modelId="{91F9EB0A-7901-4F22-B832-8E52759D498C}" srcId="{0B65A6D3-5BE5-49CC-A4A2-892588886365}" destId="{B61B5103-6F13-40CA-A37E-31ED9580D9AB}" srcOrd="2" destOrd="0" parTransId="{3B2D85BF-A42F-49D5-9A5A-0939B3E4066F}" sibTransId="{D6563403-DDA7-4552-A8A4-53B23860A1F9}"/>
    <dgm:cxn modelId="{1611E042-2598-4265-AF47-4EBA35A422D4}" type="presOf" srcId="{98BF7994-CD29-4FF3-A70D-0A2D082A1D01}" destId="{28EC18EC-AF73-41B5-92DD-AA84203317C6}" srcOrd="0" destOrd="0" presId="urn:microsoft.com/office/officeart/2008/layout/IncreasingCircleProcess"/>
    <dgm:cxn modelId="{F534D5E6-26CD-4CC2-8D97-A4F94FA58978}" type="presOf" srcId="{B61B5103-6F13-40CA-A37E-31ED9580D9AB}" destId="{F5186926-1243-4583-956E-5D01FEEDFB68}" srcOrd="0" destOrd="0" presId="urn:microsoft.com/office/officeart/2008/layout/IncreasingCircleProcess"/>
    <dgm:cxn modelId="{FAC9F3A5-4930-469F-A3B7-452619B59569}" srcId="{0B65A6D3-5BE5-49CC-A4A2-892588886365}" destId="{98BF7994-CD29-4FF3-A70D-0A2D082A1D01}" srcOrd="1" destOrd="0" parTransId="{8541A642-B65E-474E-BF15-4A64E3DA5228}" sibTransId="{20724C7C-B969-4205-A651-E033245D4BAD}"/>
    <dgm:cxn modelId="{4FB4F1D7-5163-4F53-9CFE-26CB8998F405}" type="presOf" srcId="{C824E8B2-94A7-4686-B297-2CB4A470F8C5}" destId="{8E5312C3-5D39-4E5C-B834-926862F79D35}" srcOrd="0" destOrd="0" presId="urn:microsoft.com/office/officeart/2008/layout/IncreasingCircleProcess"/>
    <dgm:cxn modelId="{4B906E64-F572-4ED8-9B3C-9CB636E1B8A7}" type="presParOf" srcId="{67E698B8-5C5C-47F5-9298-061AE0C8BF0E}" destId="{86A81E8C-539B-4FEF-807A-0D7413B313CD}" srcOrd="0" destOrd="0" presId="urn:microsoft.com/office/officeart/2008/layout/IncreasingCircleProcess"/>
    <dgm:cxn modelId="{AFD205CB-6FF5-4B1C-9440-7D4540EE2BA1}" type="presParOf" srcId="{86A81E8C-539B-4FEF-807A-0D7413B313CD}" destId="{BE3256D8-5A3F-4259-9843-B0CA77229283}" srcOrd="0" destOrd="0" presId="urn:microsoft.com/office/officeart/2008/layout/IncreasingCircleProcess"/>
    <dgm:cxn modelId="{3FA7DC4D-982B-4EC4-8260-897751D83857}" type="presParOf" srcId="{86A81E8C-539B-4FEF-807A-0D7413B313CD}" destId="{4EBC9C9F-625D-426D-BE9E-5CEDABEDAED7}" srcOrd="1" destOrd="0" presId="urn:microsoft.com/office/officeart/2008/layout/IncreasingCircleProcess"/>
    <dgm:cxn modelId="{6A5644BD-E2D8-4E31-91E5-0E05C5C5A28A}" type="presParOf" srcId="{86A81E8C-539B-4FEF-807A-0D7413B313CD}" destId="{88955BB2-6D09-459C-9932-7D5CB2863839}" srcOrd="2" destOrd="0" presId="urn:microsoft.com/office/officeart/2008/layout/IncreasingCircleProcess"/>
    <dgm:cxn modelId="{AE41F2E2-15B5-41F2-88BD-74C55C49B9B8}" type="presParOf" srcId="{86A81E8C-539B-4FEF-807A-0D7413B313CD}" destId="{8E5312C3-5D39-4E5C-B834-926862F79D35}" srcOrd="3" destOrd="0" presId="urn:microsoft.com/office/officeart/2008/layout/IncreasingCircleProcess"/>
    <dgm:cxn modelId="{EAD3AC81-F324-4EA0-B251-D395B02A028A}" type="presParOf" srcId="{67E698B8-5C5C-47F5-9298-061AE0C8BF0E}" destId="{073F0449-7031-4C78-9288-C47420199DB1}" srcOrd="1" destOrd="0" presId="urn:microsoft.com/office/officeart/2008/layout/IncreasingCircleProcess"/>
    <dgm:cxn modelId="{453B1DE1-0A04-47C6-BCF3-5D9CB2D6CEB1}" type="presParOf" srcId="{67E698B8-5C5C-47F5-9298-061AE0C8BF0E}" destId="{D3542C4E-85CF-4BA7-8ED8-98D120935FCF}" srcOrd="2" destOrd="0" presId="urn:microsoft.com/office/officeart/2008/layout/IncreasingCircleProcess"/>
    <dgm:cxn modelId="{A1879CF0-9FAE-46B6-AB35-3DD65726E8A1}" type="presParOf" srcId="{D3542C4E-85CF-4BA7-8ED8-98D120935FCF}" destId="{108FC4E2-227E-4A73-BB4E-EE7402172647}" srcOrd="0" destOrd="0" presId="urn:microsoft.com/office/officeart/2008/layout/IncreasingCircleProcess"/>
    <dgm:cxn modelId="{91595A72-EE3C-4FFA-BD6A-4A5457873E60}" type="presParOf" srcId="{D3542C4E-85CF-4BA7-8ED8-98D120935FCF}" destId="{4C40F8D5-7289-41B9-8A33-A194299089A3}" srcOrd="1" destOrd="0" presId="urn:microsoft.com/office/officeart/2008/layout/IncreasingCircleProcess"/>
    <dgm:cxn modelId="{3008990C-F9D9-4305-87BB-1EFECD54DEF6}" type="presParOf" srcId="{D3542C4E-85CF-4BA7-8ED8-98D120935FCF}" destId="{88137E3E-03DF-48B5-A4F3-EF2D81871E46}" srcOrd="2" destOrd="0" presId="urn:microsoft.com/office/officeart/2008/layout/IncreasingCircleProcess"/>
    <dgm:cxn modelId="{69A62E07-2262-4D38-8074-623CF3A1A15D}" type="presParOf" srcId="{D3542C4E-85CF-4BA7-8ED8-98D120935FCF}" destId="{28EC18EC-AF73-41B5-92DD-AA84203317C6}" srcOrd="3" destOrd="0" presId="urn:microsoft.com/office/officeart/2008/layout/IncreasingCircleProcess"/>
    <dgm:cxn modelId="{3B837A58-49D6-4CA7-9904-7BC96CC922B2}" type="presParOf" srcId="{67E698B8-5C5C-47F5-9298-061AE0C8BF0E}" destId="{21438255-75A7-4794-B3BA-80417D4DDA9E}" srcOrd="3" destOrd="0" presId="urn:microsoft.com/office/officeart/2008/layout/IncreasingCircleProcess"/>
    <dgm:cxn modelId="{5A5C88D3-B43A-4222-921A-0570454142CD}" type="presParOf" srcId="{67E698B8-5C5C-47F5-9298-061AE0C8BF0E}" destId="{5007EDFC-68AC-4955-864C-139FA49A56C1}" srcOrd="4" destOrd="0" presId="urn:microsoft.com/office/officeart/2008/layout/IncreasingCircleProcess"/>
    <dgm:cxn modelId="{ADF1C785-9C61-415B-9EE5-76E2BFBFAB6A}" type="presParOf" srcId="{5007EDFC-68AC-4955-864C-139FA49A56C1}" destId="{8B0948D0-E799-441D-856F-DEDA6262B936}" srcOrd="0" destOrd="0" presId="urn:microsoft.com/office/officeart/2008/layout/IncreasingCircleProcess"/>
    <dgm:cxn modelId="{81DD03C0-E681-4669-8FEB-9A40E822765B}" type="presParOf" srcId="{5007EDFC-68AC-4955-864C-139FA49A56C1}" destId="{0D2AA049-E44D-4402-8910-8BE1DDE708D7}" srcOrd="1" destOrd="0" presId="urn:microsoft.com/office/officeart/2008/layout/IncreasingCircleProcess"/>
    <dgm:cxn modelId="{CA65D13F-12C7-43E8-BE77-A3AB66480AE8}" type="presParOf" srcId="{5007EDFC-68AC-4955-864C-139FA49A56C1}" destId="{5EAA4E89-BA42-4715-AE52-E04E0EB690E5}" srcOrd="2" destOrd="0" presId="urn:microsoft.com/office/officeart/2008/layout/IncreasingCircleProcess"/>
    <dgm:cxn modelId="{15A8CA51-81B1-467D-8EA1-EB480982276C}" type="presParOf" srcId="{5007EDFC-68AC-4955-864C-139FA49A56C1}" destId="{F5186926-1243-4583-956E-5D01FEEDFB68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6E89F9C-FC81-484F-8A38-E94CE7BC989A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303403-9C50-448B-9DBC-C7D85E87637F}" type="pres">
      <dgm:prSet presAssocID="{E6E89F9C-FC81-484F-8A38-E94CE7BC989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F5C57123-53EC-4EF8-8057-44CC42C4567B}" type="presOf" srcId="{E6E89F9C-FC81-484F-8A38-E94CE7BC989A}" destId="{99303403-9C50-448B-9DBC-C7D85E87637F}" srcOrd="0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2090672-2EF0-469F-BA84-0CFD5A19B962}" type="doc">
      <dgm:prSet loTypeId="urn:microsoft.com/office/officeart/2009/3/layout/SubStepProcess" loCatId="process" qsTypeId="urn:microsoft.com/office/officeart/2005/8/quickstyle/3d3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7E1328B7-B84D-4E45-8055-A93FC24208E8}">
      <dgm:prSet custT="1"/>
      <dgm:spPr/>
      <dgm:t>
        <a:bodyPr/>
        <a:lstStyle/>
        <a:p>
          <a:pPr rtl="0"/>
          <a:r>
            <a:rPr lang="es-MX" sz="1200" b="1" dirty="0" smtClean="0"/>
            <a:t>Reporte de contador público registrado</a:t>
          </a:r>
        </a:p>
        <a:p>
          <a:pPr rtl="0"/>
          <a:r>
            <a:rPr lang="es-MX" sz="1200" b="1" dirty="0" smtClean="0"/>
            <a:t>(Cédula y No. de registro ante SHCP)</a:t>
          </a:r>
          <a:endParaRPr lang="en-US" sz="1200" b="1" dirty="0"/>
        </a:p>
      </dgm:t>
    </dgm:pt>
    <dgm:pt modelId="{08FE4EFB-E505-435D-973C-615A806C3D98}" type="parTrans" cxnId="{038EE951-EE54-4877-8248-4C48ED2404BE}">
      <dgm:prSet/>
      <dgm:spPr/>
      <dgm:t>
        <a:bodyPr/>
        <a:lstStyle/>
        <a:p>
          <a:endParaRPr lang="en-US" sz="1200" b="1"/>
        </a:p>
      </dgm:t>
    </dgm:pt>
    <dgm:pt modelId="{A17D3385-77BC-4C00-B913-925ED331BF2E}" type="sibTrans" cxnId="{038EE951-EE54-4877-8248-4C48ED2404BE}">
      <dgm:prSet/>
      <dgm:spPr/>
      <dgm:t>
        <a:bodyPr/>
        <a:lstStyle/>
        <a:p>
          <a:endParaRPr lang="en-US" sz="1200" b="1"/>
        </a:p>
      </dgm:t>
    </dgm:pt>
    <dgm:pt modelId="{4CCBBEC6-A3EC-4E18-A711-48CC72DE4EE8}">
      <dgm:prSet custT="1"/>
      <dgm:spPr/>
      <dgm:t>
        <a:bodyPr/>
        <a:lstStyle/>
        <a:p>
          <a:pPr rtl="0"/>
          <a:r>
            <a:rPr lang="es-MX" sz="1200" b="1" dirty="0" smtClean="0"/>
            <a:t>Ubicación del domicilio fiscal y de los domicilios en los que se realizan las operaciones al amparo de IMMEX</a:t>
          </a:r>
          <a:endParaRPr lang="en-US" sz="1200" b="1" dirty="0"/>
        </a:p>
      </dgm:t>
    </dgm:pt>
    <dgm:pt modelId="{2D1C6EC7-36F9-4C4A-8002-313E87258E6D}" type="parTrans" cxnId="{65BFEF47-BE96-4DC9-9989-6E44E720BE06}">
      <dgm:prSet/>
      <dgm:spPr/>
      <dgm:t>
        <a:bodyPr/>
        <a:lstStyle/>
        <a:p>
          <a:endParaRPr lang="en-US" sz="1200" b="1"/>
        </a:p>
      </dgm:t>
    </dgm:pt>
    <dgm:pt modelId="{3E76790E-3BAC-4DC2-AC28-A1031B720A8D}" type="sibTrans" cxnId="{65BFEF47-BE96-4DC9-9989-6E44E720BE06}">
      <dgm:prSet/>
      <dgm:spPr/>
      <dgm:t>
        <a:bodyPr/>
        <a:lstStyle/>
        <a:p>
          <a:endParaRPr lang="en-US" sz="1200" b="1"/>
        </a:p>
      </dgm:t>
    </dgm:pt>
    <dgm:pt modelId="{B75C3630-DE80-4CF5-8DA2-45D70385D429}">
      <dgm:prSet custT="1"/>
      <dgm:spPr/>
      <dgm:t>
        <a:bodyPr/>
        <a:lstStyle/>
        <a:p>
          <a:pPr rtl="0"/>
          <a:r>
            <a:rPr lang="es-MX" sz="1200" b="1" dirty="0" smtClean="0"/>
            <a:t>Inventario físico de la maquinaria y equipo para realizar los procesos industriales</a:t>
          </a:r>
          <a:endParaRPr lang="en-US" sz="1200" b="1" dirty="0"/>
        </a:p>
      </dgm:t>
    </dgm:pt>
    <dgm:pt modelId="{4DF175BD-38E5-4D3C-8B51-F3A568729534}" type="parTrans" cxnId="{84748162-85C2-4E98-B78B-87F1C811A16F}">
      <dgm:prSet/>
      <dgm:spPr/>
      <dgm:t>
        <a:bodyPr/>
        <a:lstStyle/>
        <a:p>
          <a:endParaRPr lang="en-US" sz="1200" b="1"/>
        </a:p>
      </dgm:t>
    </dgm:pt>
    <dgm:pt modelId="{F8526422-F5FB-44ED-B82A-0768E110CECE}" type="sibTrans" cxnId="{84748162-85C2-4E98-B78B-87F1C811A16F}">
      <dgm:prSet/>
      <dgm:spPr/>
      <dgm:t>
        <a:bodyPr/>
        <a:lstStyle/>
        <a:p>
          <a:endParaRPr lang="en-US" sz="1200" b="1"/>
        </a:p>
      </dgm:t>
    </dgm:pt>
    <dgm:pt modelId="{76E6DD6F-26B2-447E-927D-2EF476C0CDEA}">
      <dgm:prSet custT="1"/>
      <dgm:spPr/>
      <dgm:t>
        <a:bodyPr/>
        <a:lstStyle/>
        <a:p>
          <a:pPr algn="ctr" rtl="0"/>
          <a:r>
            <a:rPr lang="es-MX" sz="1200" b="1" dirty="0" smtClean="0"/>
            <a:t>Planta o taller ubicado en la franja fronteriza</a:t>
          </a:r>
        </a:p>
      </dgm:t>
    </dgm:pt>
    <dgm:pt modelId="{150F6021-4772-4EF7-BEE0-D6FBBD0BD9B7}" type="parTrans" cxnId="{5DFC24D0-7154-4E9C-9A7E-FFF2AC4B6EF2}">
      <dgm:prSet/>
      <dgm:spPr/>
      <dgm:t>
        <a:bodyPr/>
        <a:lstStyle/>
        <a:p>
          <a:endParaRPr lang="en-US" sz="1200" b="1"/>
        </a:p>
      </dgm:t>
    </dgm:pt>
    <dgm:pt modelId="{DC5F2AF2-69DE-42F8-B852-437D5C57DA69}" type="sibTrans" cxnId="{5DFC24D0-7154-4E9C-9A7E-FFF2AC4B6EF2}">
      <dgm:prSet/>
      <dgm:spPr/>
      <dgm:t>
        <a:bodyPr/>
        <a:lstStyle/>
        <a:p>
          <a:endParaRPr lang="en-US" sz="1200" b="1"/>
        </a:p>
      </dgm:t>
    </dgm:pt>
    <dgm:pt modelId="{E2D144CF-A77D-477A-AB9B-B917E4748D66}">
      <dgm:prSet custT="1"/>
      <dgm:spPr/>
      <dgm:t>
        <a:bodyPr/>
        <a:lstStyle/>
        <a:p>
          <a:r>
            <a:rPr lang="es-MX" sz="1200" b="1" dirty="0" smtClean="0"/>
            <a:t>Productos a exportar</a:t>
          </a:r>
          <a:endParaRPr lang="en-US" sz="1200" b="1" dirty="0"/>
        </a:p>
      </dgm:t>
    </dgm:pt>
    <dgm:pt modelId="{DA98F2B1-A118-4D6F-8603-43EFC96F5175}" type="parTrans" cxnId="{27A1AE6C-6E0B-4E5F-8933-C768AFCDCE03}">
      <dgm:prSet/>
      <dgm:spPr/>
      <dgm:t>
        <a:bodyPr/>
        <a:lstStyle/>
        <a:p>
          <a:endParaRPr lang="en-US" sz="1200" b="1"/>
        </a:p>
      </dgm:t>
    </dgm:pt>
    <dgm:pt modelId="{CD555FD6-F8F6-41C3-9207-1AE1C2F3CEC2}" type="sibTrans" cxnId="{27A1AE6C-6E0B-4E5F-8933-C768AFCDCE03}">
      <dgm:prSet/>
      <dgm:spPr/>
      <dgm:t>
        <a:bodyPr/>
        <a:lstStyle/>
        <a:p>
          <a:endParaRPr lang="en-US" sz="1200" b="1"/>
        </a:p>
      </dgm:t>
    </dgm:pt>
    <dgm:pt modelId="{D078C43B-82AD-4077-B094-65101AC1B6CB}" type="pres">
      <dgm:prSet presAssocID="{D2090672-2EF0-469F-BA84-0CFD5A19B962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n-US"/>
        </a:p>
      </dgm:t>
    </dgm:pt>
    <dgm:pt modelId="{F33D89BE-9219-4E2D-BDF2-6D76F5405283}" type="pres">
      <dgm:prSet presAssocID="{7E1328B7-B84D-4E45-8055-A93FC24208E8}" presName="parTx1" presStyleLbl="node1" presStyleIdx="0" presStyleCnt="5"/>
      <dgm:spPr/>
      <dgm:t>
        <a:bodyPr/>
        <a:lstStyle/>
        <a:p>
          <a:endParaRPr lang="en-US"/>
        </a:p>
      </dgm:t>
    </dgm:pt>
    <dgm:pt modelId="{66021ADF-E385-474F-B059-820966F97218}" type="pres">
      <dgm:prSet presAssocID="{4CCBBEC6-A3EC-4E18-A711-48CC72DE4EE8}" presName="parTx2" presStyleLbl="node1" presStyleIdx="1" presStyleCnt="5"/>
      <dgm:spPr/>
      <dgm:t>
        <a:bodyPr/>
        <a:lstStyle/>
        <a:p>
          <a:endParaRPr lang="en-US"/>
        </a:p>
      </dgm:t>
    </dgm:pt>
    <dgm:pt modelId="{F458F5BB-0AD7-417B-A100-A3442E462FBA}" type="pres">
      <dgm:prSet presAssocID="{B75C3630-DE80-4CF5-8DA2-45D70385D429}" presName="parTx3" presStyleLbl="node1" presStyleIdx="2" presStyleCnt="5"/>
      <dgm:spPr/>
      <dgm:t>
        <a:bodyPr/>
        <a:lstStyle/>
        <a:p>
          <a:endParaRPr lang="en-US"/>
        </a:p>
      </dgm:t>
    </dgm:pt>
    <dgm:pt modelId="{76D935BD-95ED-424D-A6F6-15D7BB96B701}" type="pres">
      <dgm:prSet presAssocID="{E2D144CF-A77D-477A-AB9B-B917E4748D66}" presName="parTx4" presStyleLbl="node1" presStyleIdx="3" presStyleCnt="5"/>
      <dgm:spPr/>
      <dgm:t>
        <a:bodyPr/>
        <a:lstStyle/>
        <a:p>
          <a:endParaRPr lang="en-US"/>
        </a:p>
      </dgm:t>
    </dgm:pt>
    <dgm:pt modelId="{973F8EFD-0908-4FEF-B8AF-BC5E195A54B4}" type="pres">
      <dgm:prSet presAssocID="{76E6DD6F-26B2-447E-927D-2EF476C0CDEA}" presName="parTx5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BB031B03-24DF-4E49-8597-147AC3F83736}" type="presOf" srcId="{76E6DD6F-26B2-447E-927D-2EF476C0CDEA}" destId="{973F8EFD-0908-4FEF-B8AF-BC5E195A54B4}" srcOrd="0" destOrd="0" presId="urn:microsoft.com/office/officeart/2009/3/layout/SubStepProcess"/>
    <dgm:cxn modelId="{038EE951-EE54-4877-8248-4C48ED2404BE}" srcId="{D2090672-2EF0-469F-BA84-0CFD5A19B962}" destId="{7E1328B7-B84D-4E45-8055-A93FC24208E8}" srcOrd="0" destOrd="0" parTransId="{08FE4EFB-E505-435D-973C-615A806C3D98}" sibTransId="{A17D3385-77BC-4C00-B913-925ED331BF2E}"/>
    <dgm:cxn modelId="{84748162-85C2-4E98-B78B-87F1C811A16F}" srcId="{D2090672-2EF0-469F-BA84-0CFD5A19B962}" destId="{B75C3630-DE80-4CF5-8DA2-45D70385D429}" srcOrd="2" destOrd="0" parTransId="{4DF175BD-38E5-4D3C-8B51-F3A568729534}" sibTransId="{F8526422-F5FB-44ED-B82A-0768E110CECE}"/>
    <dgm:cxn modelId="{2C866654-64FE-4BF7-9D12-F0E3F531DBF1}" type="presOf" srcId="{E2D144CF-A77D-477A-AB9B-B917E4748D66}" destId="{76D935BD-95ED-424D-A6F6-15D7BB96B701}" srcOrd="0" destOrd="0" presId="urn:microsoft.com/office/officeart/2009/3/layout/SubStepProcess"/>
    <dgm:cxn modelId="{5DFC24D0-7154-4E9C-9A7E-FFF2AC4B6EF2}" srcId="{D2090672-2EF0-469F-BA84-0CFD5A19B962}" destId="{76E6DD6F-26B2-447E-927D-2EF476C0CDEA}" srcOrd="4" destOrd="0" parTransId="{150F6021-4772-4EF7-BEE0-D6FBBD0BD9B7}" sibTransId="{DC5F2AF2-69DE-42F8-B852-437D5C57DA69}"/>
    <dgm:cxn modelId="{C85CBA40-BD7B-42FF-AF0D-E9D4444F7627}" type="presOf" srcId="{B75C3630-DE80-4CF5-8DA2-45D70385D429}" destId="{F458F5BB-0AD7-417B-A100-A3442E462FBA}" srcOrd="0" destOrd="0" presId="urn:microsoft.com/office/officeart/2009/3/layout/SubStepProcess"/>
    <dgm:cxn modelId="{C8B7D393-3E16-4F4C-8837-2C29DF0EF407}" type="presOf" srcId="{7E1328B7-B84D-4E45-8055-A93FC24208E8}" destId="{F33D89BE-9219-4E2D-BDF2-6D76F5405283}" srcOrd="0" destOrd="0" presId="urn:microsoft.com/office/officeart/2009/3/layout/SubStepProcess"/>
    <dgm:cxn modelId="{27A1AE6C-6E0B-4E5F-8933-C768AFCDCE03}" srcId="{D2090672-2EF0-469F-BA84-0CFD5A19B962}" destId="{E2D144CF-A77D-477A-AB9B-B917E4748D66}" srcOrd="3" destOrd="0" parTransId="{DA98F2B1-A118-4D6F-8603-43EFC96F5175}" sibTransId="{CD555FD6-F8F6-41C3-9207-1AE1C2F3CEC2}"/>
    <dgm:cxn modelId="{65BFEF47-BE96-4DC9-9989-6E44E720BE06}" srcId="{D2090672-2EF0-469F-BA84-0CFD5A19B962}" destId="{4CCBBEC6-A3EC-4E18-A711-48CC72DE4EE8}" srcOrd="1" destOrd="0" parTransId="{2D1C6EC7-36F9-4C4A-8002-313E87258E6D}" sibTransId="{3E76790E-3BAC-4DC2-AC28-A1031B720A8D}"/>
    <dgm:cxn modelId="{36B5D162-C8CD-4B70-80DC-46254EAE65BB}" type="presOf" srcId="{D2090672-2EF0-469F-BA84-0CFD5A19B962}" destId="{D078C43B-82AD-4077-B094-65101AC1B6CB}" srcOrd="0" destOrd="0" presId="urn:microsoft.com/office/officeart/2009/3/layout/SubStepProcess"/>
    <dgm:cxn modelId="{BA859C2F-E54D-425B-B41E-4885C612ECB0}" type="presOf" srcId="{4CCBBEC6-A3EC-4E18-A711-48CC72DE4EE8}" destId="{66021ADF-E385-474F-B059-820966F97218}" srcOrd="0" destOrd="0" presId="urn:microsoft.com/office/officeart/2009/3/layout/SubStepProcess"/>
    <dgm:cxn modelId="{22331239-9546-4D74-AA05-F89A2C56A640}" type="presParOf" srcId="{D078C43B-82AD-4077-B094-65101AC1B6CB}" destId="{F33D89BE-9219-4E2D-BDF2-6D76F5405283}" srcOrd="0" destOrd="0" presId="urn:microsoft.com/office/officeart/2009/3/layout/SubStepProcess"/>
    <dgm:cxn modelId="{18DA9D8D-FAEA-45E4-A6C9-5894FFB4D372}" type="presParOf" srcId="{D078C43B-82AD-4077-B094-65101AC1B6CB}" destId="{66021ADF-E385-474F-B059-820966F97218}" srcOrd="1" destOrd="0" presId="urn:microsoft.com/office/officeart/2009/3/layout/SubStepProcess"/>
    <dgm:cxn modelId="{8B1BB7FB-7661-4E4E-B519-4704920DA079}" type="presParOf" srcId="{D078C43B-82AD-4077-B094-65101AC1B6CB}" destId="{F458F5BB-0AD7-417B-A100-A3442E462FBA}" srcOrd="2" destOrd="0" presId="urn:microsoft.com/office/officeart/2009/3/layout/SubStepProcess"/>
    <dgm:cxn modelId="{EC0CF8C0-65BC-4D3A-94D2-248589473A90}" type="presParOf" srcId="{D078C43B-82AD-4077-B094-65101AC1B6CB}" destId="{76D935BD-95ED-424D-A6F6-15D7BB96B701}" srcOrd="3" destOrd="0" presId="urn:microsoft.com/office/officeart/2009/3/layout/SubStepProcess"/>
    <dgm:cxn modelId="{50C0C80B-116F-4A36-8D68-5C85C0DC692D}" type="presParOf" srcId="{D078C43B-82AD-4077-B094-65101AC1B6CB}" destId="{973F8EFD-0908-4FEF-B8AF-BC5E195A54B4}" srcOrd="4" destOrd="0" presId="urn:microsoft.com/office/officeart/2009/3/layout/SubStepProcess"/>
  </dgm:cxnLst>
  <dgm:bg>
    <a:noFill/>
  </dgm:bg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0B65A6D3-5BE5-49CC-A4A2-892588886365}" type="doc">
      <dgm:prSet loTypeId="urn:microsoft.com/office/officeart/2008/layout/IncreasingCircleProcess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824E8B2-94A7-4686-B297-2CB4A470F8C5}">
      <dgm:prSet custT="1"/>
      <dgm:spPr/>
      <dgm:t>
        <a:bodyPr/>
        <a:lstStyle/>
        <a:p>
          <a:pPr rtl="0"/>
          <a:r>
            <a:rPr lang="es-MX" sz="1400" b="1" i="0" smtClean="0"/>
            <a:t>Empresas IMMEX ubicadas en la franja o región fronteriza norte</a:t>
          </a:r>
          <a:endParaRPr lang="en-US" sz="1400" b="1"/>
        </a:p>
      </dgm:t>
    </dgm:pt>
    <dgm:pt modelId="{9B06F3A1-1E31-4B99-9913-4FB77CBB30AB}" type="parTrans" cxnId="{76C326F2-B3A1-4E2E-A6D5-AD2022C6D5DF}">
      <dgm:prSet/>
      <dgm:spPr/>
      <dgm:t>
        <a:bodyPr/>
        <a:lstStyle/>
        <a:p>
          <a:endParaRPr lang="en-US" sz="3600" b="1"/>
        </a:p>
      </dgm:t>
    </dgm:pt>
    <dgm:pt modelId="{59A90495-D753-46DA-ADCE-98C8F5F5B78A}" type="sibTrans" cxnId="{76C326F2-B3A1-4E2E-A6D5-AD2022C6D5DF}">
      <dgm:prSet/>
      <dgm:spPr/>
      <dgm:t>
        <a:bodyPr/>
        <a:lstStyle/>
        <a:p>
          <a:endParaRPr lang="en-US" sz="3600" b="1"/>
        </a:p>
      </dgm:t>
    </dgm:pt>
    <dgm:pt modelId="{98BF7994-CD29-4FF3-A70D-0A2D082A1D01}">
      <dgm:prSet custT="1"/>
      <dgm:spPr/>
      <dgm:t>
        <a:bodyPr/>
        <a:lstStyle/>
        <a:p>
          <a:pPr rtl="0"/>
          <a:r>
            <a:rPr lang="es-MX" sz="1400" b="1" i="0" dirty="0" smtClean="0"/>
            <a:t>Selección de prendas de vestir (ropa de casa, cinturones calzado y tocados)</a:t>
          </a:r>
          <a:endParaRPr lang="en-US" sz="1400" b="1" dirty="0"/>
        </a:p>
      </dgm:t>
    </dgm:pt>
    <dgm:pt modelId="{8541A642-B65E-474E-BF15-4A64E3DA5228}" type="parTrans" cxnId="{FAC9F3A5-4930-469F-A3B7-452619B59569}">
      <dgm:prSet/>
      <dgm:spPr/>
      <dgm:t>
        <a:bodyPr/>
        <a:lstStyle/>
        <a:p>
          <a:endParaRPr lang="en-US" sz="3600" b="1"/>
        </a:p>
      </dgm:t>
    </dgm:pt>
    <dgm:pt modelId="{20724C7C-B969-4205-A651-E033245D4BAD}" type="sibTrans" cxnId="{FAC9F3A5-4930-469F-A3B7-452619B59569}">
      <dgm:prSet/>
      <dgm:spPr/>
      <dgm:t>
        <a:bodyPr/>
        <a:lstStyle/>
        <a:p>
          <a:endParaRPr lang="en-US" sz="3600" b="1"/>
        </a:p>
      </dgm:t>
    </dgm:pt>
    <dgm:pt modelId="{B61B5103-6F13-40CA-A37E-31ED9580D9AB}">
      <dgm:prSet custT="1"/>
      <dgm:spPr/>
      <dgm:t>
        <a:bodyPr/>
        <a:lstStyle/>
        <a:p>
          <a:pPr rtl="0"/>
          <a:r>
            <a:rPr lang="es-MX" sz="1400" b="1" i="0" dirty="0" smtClean="0"/>
            <a:t>Reparación y mantenimiento de maquinaria o de vehículos usados</a:t>
          </a:r>
          <a:endParaRPr lang="en-US" sz="1400" b="1" dirty="0"/>
        </a:p>
      </dgm:t>
    </dgm:pt>
    <dgm:pt modelId="{3B2D85BF-A42F-49D5-9A5A-0939B3E4066F}" type="parTrans" cxnId="{91F9EB0A-7901-4F22-B832-8E52759D498C}">
      <dgm:prSet/>
      <dgm:spPr/>
      <dgm:t>
        <a:bodyPr/>
        <a:lstStyle/>
        <a:p>
          <a:endParaRPr lang="en-US" sz="3600" b="1"/>
        </a:p>
      </dgm:t>
    </dgm:pt>
    <dgm:pt modelId="{D6563403-DDA7-4552-A8A4-53B23860A1F9}" type="sibTrans" cxnId="{91F9EB0A-7901-4F22-B832-8E52759D498C}">
      <dgm:prSet/>
      <dgm:spPr/>
      <dgm:t>
        <a:bodyPr/>
        <a:lstStyle/>
        <a:p>
          <a:endParaRPr lang="en-US" sz="3600" b="1"/>
        </a:p>
      </dgm:t>
    </dgm:pt>
    <dgm:pt modelId="{67E698B8-5C5C-47F5-9298-061AE0C8BF0E}" type="pres">
      <dgm:prSet presAssocID="{0B65A6D3-5BE5-49CC-A4A2-892588886365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6A81E8C-539B-4FEF-807A-0D7413B313CD}" type="pres">
      <dgm:prSet presAssocID="{C824E8B2-94A7-4686-B297-2CB4A470F8C5}" presName="composite" presStyleCnt="0"/>
      <dgm:spPr/>
    </dgm:pt>
    <dgm:pt modelId="{BE3256D8-5A3F-4259-9843-B0CA77229283}" type="pres">
      <dgm:prSet presAssocID="{C824E8B2-94A7-4686-B297-2CB4A470F8C5}" presName="BackAccent" presStyleLbl="bgShp" presStyleIdx="0" presStyleCnt="3"/>
      <dgm:spPr/>
    </dgm:pt>
    <dgm:pt modelId="{4EBC9C9F-625D-426D-BE9E-5CEDABEDAED7}" type="pres">
      <dgm:prSet presAssocID="{C824E8B2-94A7-4686-B297-2CB4A470F8C5}" presName="Accent" presStyleLbl="alignNode1" presStyleIdx="0" presStyleCnt="3"/>
      <dgm:spPr/>
    </dgm:pt>
    <dgm:pt modelId="{88955BB2-6D09-459C-9932-7D5CB2863839}" type="pres">
      <dgm:prSet presAssocID="{C824E8B2-94A7-4686-B297-2CB4A470F8C5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8E5312C3-5D39-4E5C-B834-926862F79D35}" type="pres">
      <dgm:prSet presAssocID="{C824E8B2-94A7-4686-B297-2CB4A470F8C5}" presName="Parent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3F0449-7031-4C78-9288-C47420199DB1}" type="pres">
      <dgm:prSet presAssocID="{59A90495-D753-46DA-ADCE-98C8F5F5B78A}" presName="sibTrans" presStyleCnt="0"/>
      <dgm:spPr/>
    </dgm:pt>
    <dgm:pt modelId="{D3542C4E-85CF-4BA7-8ED8-98D120935FCF}" type="pres">
      <dgm:prSet presAssocID="{98BF7994-CD29-4FF3-A70D-0A2D082A1D01}" presName="composite" presStyleCnt="0"/>
      <dgm:spPr/>
    </dgm:pt>
    <dgm:pt modelId="{108FC4E2-227E-4A73-BB4E-EE7402172647}" type="pres">
      <dgm:prSet presAssocID="{98BF7994-CD29-4FF3-A70D-0A2D082A1D01}" presName="BackAccent" presStyleLbl="bgShp" presStyleIdx="1" presStyleCnt="3"/>
      <dgm:spPr/>
    </dgm:pt>
    <dgm:pt modelId="{4C40F8D5-7289-41B9-8A33-A194299089A3}" type="pres">
      <dgm:prSet presAssocID="{98BF7994-CD29-4FF3-A70D-0A2D082A1D01}" presName="Accent" presStyleLbl="alignNode1" presStyleIdx="1" presStyleCnt="3"/>
      <dgm:spPr/>
    </dgm:pt>
    <dgm:pt modelId="{88137E3E-03DF-48B5-A4F3-EF2D81871E46}" type="pres">
      <dgm:prSet presAssocID="{98BF7994-CD29-4FF3-A70D-0A2D082A1D01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28EC18EC-AF73-41B5-92DD-AA84203317C6}" type="pres">
      <dgm:prSet presAssocID="{98BF7994-CD29-4FF3-A70D-0A2D082A1D01}" presName="Parent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438255-75A7-4794-B3BA-80417D4DDA9E}" type="pres">
      <dgm:prSet presAssocID="{20724C7C-B969-4205-A651-E033245D4BAD}" presName="sibTrans" presStyleCnt="0"/>
      <dgm:spPr/>
    </dgm:pt>
    <dgm:pt modelId="{5007EDFC-68AC-4955-864C-139FA49A56C1}" type="pres">
      <dgm:prSet presAssocID="{B61B5103-6F13-40CA-A37E-31ED9580D9AB}" presName="composite" presStyleCnt="0"/>
      <dgm:spPr/>
    </dgm:pt>
    <dgm:pt modelId="{8B0948D0-E799-441D-856F-DEDA6262B936}" type="pres">
      <dgm:prSet presAssocID="{B61B5103-6F13-40CA-A37E-31ED9580D9AB}" presName="BackAccent" presStyleLbl="bgShp" presStyleIdx="2" presStyleCnt="3"/>
      <dgm:spPr/>
    </dgm:pt>
    <dgm:pt modelId="{0D2AA049-E44D-4402-8910-8BE1DDE708D7}" type="pres">
      <dgm:prSet presAssocID="{B61B5103-6F13-40CA-A37E-31ED9580D9AB}" presName="Accent" presStyleLbl="alignNode1" presStyleIdx="2" presStyleCnt="3"/>
      <dgm:spPr/>
    </dgm:pt>
    <dgm:pt modelId="{5EAA4E89-BA42-4715-AE52-E04E0EB690E5}" type="pres">
      <dgm:prSet presAssocID="{B61B5103-6F13-40CA-A37E-31ED9580D9AB}" presName="Child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5186926-1243-4583-956E-5D01FEEDFB68}" type="pres">
      <dgm:prSet presAssocID="{B61B5103-6F13-40CA-A37E-31ED9580D9AB}" presName="Parent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09F450-B75A-43AF-AA30-54B9914BA164}" type="presOf" srcId="{B61B5103-6F13-40CA-A37E-31ED9580D9AB}" destId="{F5186926-1243-4583-956E-5D01FEEDFB68}" srcOrd="0" destOrd="0" presId="urn:microsoft.com/office/officeart/2008/layout/IncreasingCircleProcess"/>
    <dgm:cxn modelId="{B17A123B-BD73-4B82-A2A3-036D0151A347}" type="presOf" srcId="{C824E8B2-94A7-4686-B297-2CB4A470F8C5}" destId="{8E5312C3-5D39-4E5C-B834-926862F79D35}" srcOrd="0" destOrd="0" presId="urn:microsoft.com/office/officeart/2008/layout/IncreasingCircleProcess"/>
    <dgm:cxn modelId="{325359F8-08AE-4BC6-804C-A0C299260454}" type="presOf" srcId="{0B65A6D3-5BE5-49CC-A4A2-892588886365}" destId="{67E698B8-5C5C-47F5-9298-061AE0C8BF0E}" srcOrd="0" destOrd="0" presId="urn:microsoft.com/office/officeart/2008/layout/IncreasingCircleProcess"/>
    <dgm:cxn modelId="{76C326F2-B3A1-4E2E-A6D5-AD2022C6D5DF}" srcId="{0B65A6D3-5BE5-49CC-A4A2-892588886365}" destId="{C824E8B2-94A7-4686-B297-2CB4A470F8C5}" srcOrd="0" destOrd="0" parTransId="{9B06F3A1-1E31-4B99-9913-4FB77CBB30AB}" sibTransId="{59A90495-D753-46DA-ADCE-98C8F5F5B78A}"/>
    <dgm:cxn modelId="{91F9EB0A-7901-4F22-B832-8E52759D498C}" srcId="{0B65A6D3-5BE5-49CC-A4A2-892588886365}" destId="{B61B5103-6F13-40CA-A37E-31ED9580D9AB}" srcOrd="2" destOrd="0" parTransId="{3B2D85BF-A42F-49D5-9A5A-0939B3E4066F}" sibTransId="{D6563403-DDA7-4552-A8A4-53B23860A1F9}"/>
    <dgm:cxn modelId="{FAC9F3A5-4930-469F-A3B7-452619B59569}" srcId="{0B65A6D3-5BE5-49CC-A4A2-892588886365}" destId="{98BF7994-CD29-4FF3-A70D-0A2D082A1D01}" srcOrd="1" destOrd="0" parTransId="{8541A642-B65E-474E-BF15-4A64E3DA5228}" sibTransId="{20724C7C-B969-4205-A651-E033245D4BAD}"/>
    <dgm:cxn modelId="{3A79DA07-5317-4C72-8EE9-0F30761279EA}" type="presOf" srcId="{98BF7994-CD29-4FF3-A70D-0A2D082A1D01}" destId="{28EC18EC-AF73-41B5-92DD-AA84203317C6}" srcOrd="0" destOrd="0" presId="urn:microsoft.com/office/officeart/2008/layout/IncreasingCircleProcess"/>
    <dgm:cxn modelId="{610D14AE-9E71-4035-AA98-0979D60A04D9}" type="presParOf" srcId="{67E698B8-5C5C-47F5-9298-061AE0C8BF0E}" destId="{86A81E8C-539B-4FEF-807A-0D7413B313CD}" srcOrd="0" destOrd="0" presId="urn:microsoft.com/office/officeart/2008/layout/IncreasingCircleProcess"/>
    <dgm:cxn modelId="{4560C692-3B27-4757-A3E9-8AE98B322E21}" type="presParOf" srcId="{86A81E8C-539B-4FEF-807A-0D7413B313CD}" destId="{BE3256D8-5A3F-4259-9843-B0CA77229283}" srcOrd="0" destOrd="0" presId="urn:microsoft.com/office/officeart/2008/layout/IncreasingCircleProcess"/>
    <dgm:cxn modelId="{8C3D0D2C-5D67-47F9-A272-8E3122DD1742}" type="presParOf" srcId="{86A81E8C-539B-4FEF-807A-0D7413B313CD}" destId="{4EBC9C9F-625D-426D-BE9E-5CEDABEDAED7}" srcOrd="1" destOrd="0" presId="urn:microsoft.com/office/officeart/2008/layout/IncreasingCircleProcess"/>
    <dgm:cxn modelId="{66491C99-89BF-496D-8A27-EA6B185BF156}" type="presParOf" srcId="{86A81E8C-539B-4FEF-807A-0D7413B313CD}" destId="{88955BB2-6D09-459C-9932-7D5CB2863839}" srcOrd="2" destOrd="0" presId="urn:microsoft.com/office/officeart/2008/layout/IncreasingCircleProcess"/>
    <dgm:cxn modelId="{0E420C10-45D2-40E4-8A44-E3D849966F2E}" type="presParOf" srcId="{86A81E8C-539B-4FEF-807A-0D7413B313CD}" destId="{8E5312C3-5D39-4E5C-B834-926862F79D35}" srcOrd="3" destOrd="0" presId="urn:microsoft.com/office/officeart/2008/layout/IncreasingCircleProcess"/>
    <dgm:cxn modelId="{8F66DB5A-5CC3-4BA4-A160-945E16831BA4}" type="presParOf" srcId="{67E698B8-5C5C-47F5-9298-061AE0C8BF0E}" destId="{073F0449-7031-4C78-9288-C47420199DB1}" srcOrd="1" destOrd="0" presId="urn:microsoft.com/office/officeart/2008/layout/IncreasingCircleProcess"/>
    <dgm:cxn modelId="{F0760AF2-C143-4C34-BE62-3D5546658FB2}" type="presParOf" srcId="{67E698B8-5C5C-47F5-9298-061AE0C8BF0E}" destId="{D3542C4E-85CF-4BA7-8ED8-98D120935FCF}" srcOrd="2" destOrd="0" presId="urn:microsoft.com/office/officeart/2008/layout/IncreasingCircleProcess"/>
    <dgm:cxn modelId="{48900697-FC39-4B84-A512-A9E931515094}" type="presParOf" srcId="{D3542C4E-85CF-4BA7-8ED8-98D120935FCF}" destId="{108FC4E2-227E-4A73-BB4E-EE7402172647}" srcOrd="0" destOrd="0" presId="urn:microsoft.com/office/officeart/2008/layout/IncreasingCircleProcess"/>
    <dgm:cxn modelId="{340898D4-4CA7-4922-82FC-28D826975DBE}" type="presParOf" srcId="{D3542C4E-85CF-4BA7-8ED8-98D120935FCF}" destId="{4C40F8D5-7289-41B9-8A33-A194299089A3}" srcOrd="1" destOrd="0" presId="urn:microsoft.com/office/officeart/2008/layout/IncreasingCircleProcess"/>
    <dgm:cxn modelId="{46F1ACB0-E3FD-489B-B737-D1C57D8447D3}" type="presParOf" srcId="{D3542C4E-85CF-4BA7-8ED8-98D120935FCF}" destId="{88137E3E-03DF-48B5-A4F3-EF2D81871E46}" srcOrd="2" destOrd="0" presId="urn:microsoft.com/office/officeart/2008/layout/IncreasingCircleProcess"/>
    <dgm:cxn modelId="{77BEAAC4-FDEE-4A0D-B27C-B2BA4393DB0F}" type="presParOf" srcId="{D3542C4E-85CF-4BA7-8ED8-98D120935FCF}" destId="{28EC18EC-AF73-41B5-92DD-AA84203317C6}" srcOrd="3" destOrd="0" presId="urn:microsoft.com/office/officeart/2008/layout/IncreasingCircleProcess"/>
    <dgm:cxn modelId="{190B14A4-55FD-4058-9EEC-8CC7DFFD7418}" type="presParOf" srcId="{67E698B8-5C5C-47F5-9298-061AE0C8BF0E}" destId="{21438255-75A7-4794-B3BA-80417D4DDA9E}" srcOrd="3" destOrd="0" presId="urn:microsoft.com/office/officeart/2008/layout/IncreasingCircleProcess"/>
    <dgm:cxn modelId="{D0177DCE-943F-4EB0-9A1F-6FA11A1DC1CF}" type="presParOf" srcId="{67E698B8-5C5C-47F5-9298-061AE0C8BF0E}" destId="{5007EDFC-68AC-4955-864C-139FA49A56C1}" srcOrd="4" destOrd="0" presId="urn:microsoft.com/office/officeart/2008/layout/IncreasingCircleProcess"/>
    <dgm:cxn modelId="{F42D3A7C-EA13-40A9-AB33-9FFDD8BDB757}" type="presParOf" srcId="{5007EDFC-68AC-4955-864C-139FA49A56C1}" destId="{8B0948D0-E799-441D-856F-DEDA6262B936}" srcOrd="0" destOrd="0" presId="urn:microsoft.com/office/officeart/2008/layout/IncreasingCircleProcess"/>
    <dgm:cxn modelId="{55E21AD6-7288-43B4-8343-E42C25EAE80E}" type="presParOf" srcId="{5007EDFC-68AC-4955-864C-139FA49A56C1}" destId="{0D2AA049-E44D-4402-8910-8BE1DDE708D7}" srcOrd="1" destOrd="0" presId="urn:microsoft.com/office/officeart/2008/layout/IncreasingCircleProcess"/>
    <dgm:cxn modelId="{C8BAE61F-4960-4DAE-89C2-B8B140F745D1}" type="presParOf" srcId="{5007EDFC-68AC-4955-864C-139FA49A56C1}" destId="{5EAA4E89-BA42-4715-AE52-E04E0EB690E5}" srcOrd="2" destOrd="0" presId="urn:microsoft.com/office/officeart/2008/layout/IncreasingCircleProcess"/>
    <dgm:cxn modelId="{929BEAB3-E565-42B3-BD4E-AC8449B992FD}" type="presParOf" srcId="{5007EDFC-68AC-4955-864C-139FA49A56C1}" destId="{F5186926-1243-4583-956E-5D01FEEDFB68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7F228EE5-13C5-4DF0-A33C-E3078BCADB90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en-US"/>
        </a:p>
      </dgm:t>
    </dgm:pt>
    <dgm:pt modelId="{351A3D0A-CC3B-4493-A8FF-5C2F597198AD}">
      <dgm:prSet custT="1"/>
      <dgm:spPr/>
      <dgm:t>
        <a:bodyPr/>
        <a:lstStyle/>
        <a:p>
          <a:pPr rtl="0"/>
          <a:r>
            <a:rPr lang="es-MX" sz="1000" b="1" i="0" dirty="0" smtClean="0"/>
            <a:t>Se añade la presentación de un programa de inversión</a:t>
          </a:r>
          <a:endParaRPr lang="en-US" sz="1000" b="1" dirty="0"/>
        </a:p>
      </dgm:t>
    </dgm:pt>
    <dgm:pt modelId="{5AF1AA1F-599C-45C2-B3B8-BB5F5398FDAA}" type="parTrans" cxnId="{C1DEA4E4-EE3B-46D9-B80A-984BB25867C6}">
      <dgm:prSet/>
      <dgm:spPr/>
      <dgm:t>
        <a:bodyPr/>
        <a:lstStyle/>
        <a:p>
          <a:endParaRPr lang="en-US" sz="2400" b="1"/>
        </a:p>
      </dgm:t>
    </dgm:pt>
    <dgm:pt modelId="{05AE850C-5066-41E8-A8EF-168DDDCC9F93}" type="sibTrans" cxnId="{C1DEA4E4-EE3B-46D9-B80A-984BB25867C6}">
      <dgm:prSet/>
      <dgm:spPr/>
      <dgm:t>
        <a:bodyPr/>
        <a:lstStyle/>
        <a:p>
          <a:endParaRPr lang="en-US" sz="2400" b="1"/>
        </a:p>
      </dgm:t>
    </dgm:pt>
    <dgm:pt modelId="{B54BE4D7-7431-4D7E-B418-AD5D2F1AA895}">
      <dgm:prSet custT="1"/>
      <dgm:spPr/>
      <dgm:t>
        <a:bodyPr/>
        <a:lstStyle/>
        <a:p>
          <a:pPr rtl="0"/>
          <a:r>
            <a:rPr lang="es-MX" sz="1000" b="1" i="0" smtClean="0"/>
            <a:t>Locales en los que se realizarán las operaciones con planos, ubicación y fotografías</a:t>
          </a:r>
          <a:endParaRPr lang="en-US" sz="1000" b="1"/>
        </a:p>
      </dgm:t>
    </dgm:pt>
    <dgm:pt modelId="{818F8562-BAF3-4233-9BC5-DFFB31CD008C}" type="parTrans" cxnId="{227F4B53-E9BE-4C9C-AF92-B312797E74B9}">
      <dgm:prSet/>
      <dgm:spPr/>
      <dgm:t>
        <a:bodyPr/>
        <a:lstStyle/>
        <a:p>
          <a:endParaRPr lang="en-US" sz="2400" b="1"/>
        </a:p>
      </dgm:t>
    </dgm:pt>
    <dgm:pt modelId="{52DE3BA5-D98D-49F5-94CA-027DA13B024C}" type="sibTrans" cxnId="{227F4B53-E9BE-4C9C-AF92-B312797E74B9}">
      <dgm:prSet/>
      <dgm:spPr/>
      <dgm:t>
        <a:bodyPr/>
        <a:lstStyle/>
        <a:p>
          <a:endParaRPr lang="en-US" sz="2400" b="1"/>
        </a:p>
      </dgm:t>
    </dgm:pt>
    <dgm:pt modelId="{4FA2FD19-891B-4F13-85EF-C193D74F72D1}">
      <dgm:prSet custT="1"/>
      <dgm:spPr/>
      <dgm:t>
        <a:bodyPr/>
        <a:lstStyle/>
        <a:p>
          <a:pPr rtl="0"/>
          <a:r>
            <a:rPr lang="es-MX" sz="1000" b="1" i="0" smtClean="0"/>
            <a:t>Descripción de los montos de inversión en bienes inmuebles, maquinaria y equipo, número de personal a contratar</a:t>
          </a:r>
          <a:endParaRPr lang="en-US" sz="1000" b="1"/>
        </a:p>
      </dgm:t>
    </dgm:pt>
    <dgm:pt modelId="{03A6CF7E-D4FB-4143-8299-0CAE1D68E51E}" type="parTrans" cxnId="{B15ACABF-1CFF-49C2-8FF0-3D9920F75B9B}">
      <dgm:prSet/>
      <dgm:spPr/>
      <dgm:t>
        <a:bodyPr/>
        <a:lstStyle/>
        <a:p>
          <a:endParaRPr lang="en-US" sz="2400" b="1"/>
        </a:p>
      </dgm:t>
    </dgm:pt>
    <dgm:pt modelId="{61F1C6AA-4938-4D10-ABCE-DF78A90C6853}" type="sibTrans" cxnId="{B15ACABF-1CFF-49C2-8FF0-3D9920F75B9B}">
      <dgm:prSet/>
      <dgm:spPr/>
      <dgm:t>
        <a:bodyPr/>
        <a:lstStyle/>
        <a:p>
          <a:endParaRPr lang="en-US" sz="2400" b="1"/>
        </a:p>
      </dgm:t>
    </dgm:pt>
    <dgm:pt modelId="{0C394171-A1BC-4416-B496-6AE9AB15F154}">
      <dgm:prSet custT="1"/>
      <dgm:spPr/>
      <dgm:t>
        <a:bodyPr/>
        <a:lstStyle/>
        <a:p>
          <a:pPr rtl="0"/>
          <a:r>
            <a:rPr lang="es-MX" sz="1000" b="1" i="0" smtClean="0"/>
            <a:t>Valor estimado o total de importaciones por un periodo de 2 años</a:t>
          </a:r>
          <a:endParaRPr lang="en-US" sz="1000" b="1"/>
        </a:p>
      </dgm:t>
    </dgm:pt>
    <dgm:pt modelId="{07B2B065-1DAF-4180-A163-F0A52845A334}" type="parTrans" cxnId="{94FDDACD-01DB-4A17-8C72-8B89AC34805E}">
      <dgm:prSet/>
      <dgm:spPr/>
      <dgm:t>
        <a:bodyPr/>
        <a:lstStyle/>
        <a:p>
          <a:endParaRPr lang="en-US" sz="2400" b="1"/>
        </a:p>
      </dgm:t>
    </dgm:pt>
    <dgm:pt modelId="{31212B57-5D65-49F3-8486-783526AC2228}" type="sibTrans" cxnId="{94FDDACD-01DB-4A17-8C72-8B89AC34805E}">
      <dgm:prSet/>
      <dgm:spPr/>
      <dgm:t>
        <a:bodyPr/>
        <a:lstStyle/>
        <a:p>
          <a:endParaRPr lang="en-US" sz="2400" b="1"/>
        </a:p>
      </dgm:t>
    </dgm:pt>
    <dgm:pt modelId="{D276947E-9570-4819-84F5-E5D28A57BEA9}">
      <dgm:prSet custT="1"/>
      <dgm:spPr/>
      <dgm:t>
        <a:bodyPr/>
        <a:lstStyle/>
        <a:p>
          <a:pPr rtl="0"/>
          <a:r>
            <a:rPr lang="es-MX" sz="1000" b="1" i="0" smtClean="0"/>
            <a:t>Volumen o valor estimado de la producción durante 2 años</a:t>
          </a:r>
          <a:endParaRPr lang="en-US" sz="1000" b="1"/>
        </a:p>
      </dgm:t>
    </dgm:pt>
    <dgm:pt modelId="{0301AE79-5A82-4057-8340-79F7353BAD37}" type="parTrans" cxnId="{9964293E-B939-4547-A8D1-04578DBF4A7A}">
      <dgm:prSet/>
      <dgm:spPr/>
      <dgm:t>
        <a:bodyPr/>
        <a:lstStyle/>
        <a:p>
          <a:endParaRPr lang="en-US" sz="2400" b="1"/>
        </a:p>
      </dgm:t>
    </dgm:pt>
    <dgm:pt modelId="{E138B72A-42C4-416E-A9C8-2F7866AC6266}" type="sibTrans" cxnId="{9964293E-B939-4547-A8D1-04578DBF4A7A}">
      <dgm:prSet/>
      <dgm:spPr/>
      <dgm:t>
        <a:bodyPr/>
        <a:lstStyle/>
        <a:p>
          <a:endParaRPr lang="en-US" sz="2400" b="1"/>
        </a:p>
      </dgm:t>
    </dgm:pt>
    <dgm:pt modelId="{4B701ABB-ED61-4305-86BD-731100C8D6AE}">
      <dgm:prSet custT="1"/>
      <dgm:spPr/>
      <dgm:t>
        <a:bodyPr/>
        <a:lstStyle/>
        <a:p>
          <a:pPr rtl="0"/>
          <a:r>
            <a:rPr lang="es-MX" sz="1000" b="1" i="0" smtClean="0"/>
            <a:t>Calendarización del programa de inversión.</a:t>
          </a:r>
          <a:endParaRPr lang="en-US" sz="1000" b="1"/>
        </a:p>
      </dgm:t>
    </dgm:pt>
    <dgm:pt modelId="{451C3601-79A2-449A-96A8-B9517FE06EAC}" type="parTrans" cxnId="{269E0F58-0976-49AE-A477-D2AB3ED30B81}">
      <dgm:prSet/>
      <dgm:spPr/>
      <dgm:t>
        <a:bodyPr/>
        <a:lstStyle/>
        <a:p>
          <a:endParaRPr lang="en-US" sz="2400" b="1"/>
        </a:p>
      </dgm:t>
    </dgm:pt>
    <dgm:pt modelId="{587236A9-520D-4B0E-B950-059BA47FF836}" type="sibTrans" cxnId="{269E0F58-0976-49AE-A477-D2AB3ED30B81}">
      <dgm:prSet/>
      <dgm:spPr/>
      <dgm:t>
        <a:bodyPr/>
        <a:lstStyle/>
        <a:p>
          <a:endParaRPr lang="en-US" sz="2400" b="1"/>
        </a:p>
      </dgm:t>
    </dgm:pt>
    <dgm:pt modelId="{114D3E1A-D836-41DF-A8E6-CD25B2C61E52}" type="pres">
      <dgm:prSet presAssocID="{7F228EE5-13C5-4DF0-A33C-E3078BCADB9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29A9AB-7BF2-419F-A435-1FE863064B3C}" type="pres">
      <dgm:prSet presAssocID="{351A3D0A-CC3B-4493-A8FF-5C2F597198AD}" presName="linNode" presStyleCnt="0"/>
      <dgm:spPr/>
    </dgm:pt>
    <dgm:pt modelId="{6FB4CD39-703E-41E4-9A42-5857003CFF84}" type="pres">
      <dgm:prSet presAssocID="{351A3D0A-CC3B-4493-A8FF-5C2F597198AD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4D0402-C48E-4932-B79E-849D5BF9467A}" type="pres">
      <dgm:prSet presAssocID="{05AE850C-5066-41E8-A8EF-168DDDCC9F93}" presName="sp" presStyleCnt="0"/>
      <dgm:spPr/>
    </dgm:pt>
    <dgm:pt modelId="{CE5DF45E-21A0-4E8D-BDA3-0B7344330307}" type="pres">
      <dgm:prSet presAssocID="{B54BE4D7-7431-4D7E-B418-AD5D2F1AA895}" presName="linNode" presStyleCnt="0"/>
      <dgm:spPr/>
    </dgm:pt>
    <dgm:pt modelId="{653CCE5F-9599-48CA-88BF-26CE6ECC0F67}" type="pres">
      <dgm:prSet presAssocID="{B54BE4D7-7431-4D7E-B418-AD5D2F1AA895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5A4AA4-0827-4182-879F-85BBE92C0963}" type="pres">
      <dgm:prSet presAssocID="{52DE3BA5-D98D-49F5-94CA-027DA13B024C}" presName="sp" presStyleCnt="0"/>
      <dgm:spPr/>
    </dgm:pt>
    <dgm:pt modelId="{C5A6B4C9-BCF3-47D3-ACBE-6C4105AF320A}" type="pres">
      <dgm:prSet presAssocID="{4FA2FD19-891B-4F13-85EF-C193D74F72D1}" presName="linNode" presStyleCnt="0"/>
      <dgm:spPr/>
    </dgm:pt>
    <dgm:pt modelId="{9C1FFD14-4267-49FC-A98C-CE2C7672E08B}" type="pres">
      <dgm:prSet presAssocID="{4FA2FD19-891B-4F13-85EF-C193D74F72D1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DD71E2-39E7-4E8F-93F2-20D2D91F18A0}" type="pres">
      <dgm:prSet presAssocID="{61F1C6AA-4938-4D10-ABCE-DF78A90C6853}" presName="sp" presStyleCnt="0"/>
      <dgm:spPr/>
    </dgm:pt>
    <dgm:pt modelId="{C91B1CCD-7D52-4928-A3E1-DC26D3E4ED72}" type="pres">
      <dgm:prSet presAssocID="{0C394171-A1BC-4416-B496-6AE9AB15F154}" presName="linNode" presStyleCnt="0"/>
      <dgm:spPr/>
    </dgm:pt>
    <dgm:pt modelId="{EA7CE00F-5E55-4C36-8659-A32880D9DA87}" type="pres">
      <dgm:prSet presAssocID="{0C394171-A1BC-4416-B496-6AE9AB15F154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5B5C34-E4C8-4C59-A84D-23B43C46E3A9}" type="pres">
      <dgm:prSet presAssocID="{31212B57-5D65-49F3-8486-783526AC2228}" presName="sp" presStyleCnt="0"/>
      <dgm:spPr/>
    </dgm:pt>
    <dgm:pt modelId="{78D650C3-F2FF-4D72-A380-2A1A599B22D7}" type="pres">
      <dgm:prSet presAssocID="{D276947E-9570-4819-84F5-E5D28A57BEA9}" presName="linNode" presStyleCnt="0"/>
      <dgm:spPr/>
    </dgm:pt>
    <dgm:pt modelId="{D06E271D-8A3C-4E8A-9940-4C4C61F11FD2}" type="pres">
      <dgm:prSet presAssocID="{D276947E-9570-4819-84F5-E5D28A57BEA9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7C6BFB-7524-47F2-B40E-EA6BD506E1F6}" type="pres">
      <dgm:prSet presAssocID="{E138B72A-42C4-416E-A9C8-2F7866AC6266}" presName="sp" presStyleCnt="0"/>
      <dgm:spPr/>
    </dgm:pt>
    <dgm:pt modelId="{394EA7CB-8E27-4F86-AF85-8733E5FE20A7}" type="pres">
      <dgm:prSet presAssocID="{4B701ABB-ED61-4305-86BD-731100C8D6AE}" presName="linNode" presStyleCnt="0"/>
      <dgm:spPr/>
    </dgm:pt>
    <dgm:pt modelId="{49D6C9AE-9860-4A03-8620-D0D749BE2559}" type="pres">
      <dgm:prSet presAssocID="{4B701ABB-ED61-4305-86BD-731100C8D6AE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6F6E8C-CA8C-411E-85EA-58A1CF85911A}" type="presOf" srcId="{4B701ABB-ED61-4305-86BD-731100C8D6AE}" destId="{49D6C9AE-9860-4A03-8620-D0D749BE2559}" srcOrd="0" destOrd="0" presId="urn:microsoft.com/office/officeart/2005/8/layout/vList5"/>
    <dgm:cxn modelId="{C98F334B-0CCE-40AA-BC48-5C8A21149F2C}" type="presOf" srcId="{4FA2FD19-891B-4F13-85EF-C193D74F72D1}" destId="{9C1FFD14-4267-49FC-A98C-CE2C7672E08B}" srcOrd="0" destOrd="0" presId="urn:microsoft.com/office/officeart/2005/8/layout/vList5"/>
    <dgm:cxn modelId="{9964293E-B939-4547-A8D1-04578DBF4A7A}" srcId="{7F228EE5-13C5-4DF0-A33C-E3078BCADB90}" destId="{D276947E-9570-4819-84F5-E5D28A57BEA9}" srcOrd="4" destOrd="0" parTransId="{0301AE79-5A82-4057-8340-79F7353BAD37}" sibTransId="{E138B72A-42C4-416E-A9C8-2F7866AC6266}"/>
    <dgm:cxn modelId="{C1DEA4E4-EE3B-46D9-B80A-984BB25867C6}" srcId="{7F228EE5-13C5-4DF0-A33C-E3078BCADB90}" destId="{351A3D0A-CC3B-4493-A8FF-5C2F597198AD}" srcOrd="0" destOrd="0" parTransId="{5AF1AA1F-599C-45C2-B3B8-BB5F5398FDAA}" sibTransId="{05AE850C-5066-41E8-A8EF-168DDDCC9F93}"/>
    <dgm:cxn modelId="{DCCCBD60-FE4D-480B-B74E-7114B7C4A0A0}" type="presOf" srcId="{D276947E-9570-4819-84F5-E5D28A57BEA9}" destId="{D06E271D-8A3C-4E8A-9940-4C4C61F11FD2}" srcOrd="0" destOrd="0" presId="urn:microsoft.com/office/officeart/2005/8/layout/vList5"/>
    <dgm:cxn modelId="{B15ACABF-1CFF-49C2-8FF0-3D9920F75B9B}" srcId="{7F228EE5-13C5-4DF0-A33C-E3078BCADB90}" destId="{4FA2FD19-891B-4F13-85EF-C193D74F72D1}" srcOrd="2" destOrd="0" parTransId="{03A6CF7E-D4FB-4143-8299-0CAE1D68E51E}" sibTransId="{61F1C6AA-4938-4D10-ABCE-DF78A90C6853}"/>
    <dgm:cxn modelId="{94FDDACD-01DB-4A17-8C72-8B89AC34805E}" srcId="{7F228EE5-13C5-4DF0-A33C-E3078BCADB90}" destId="{0C394171-A1BC-4416-B496-6AE9AB15F154}" srcOrd="3" destOrd="0" parTransId="{07B2B065-1DAF-4180-A163-F0A52845A334}" sibTransId="{31212B57-5D65-49F3-8486-783526AC2228}"/>
    <dgm:cxn modelId="{4E086587-00A9-45F8-8540-85590695C39D}" type="presOf" srcId="{7F228EE5-13C5-4DF0-A33C-E3078BCADB90}" destId="{114D3E1A-D836-41DF-A8E6-CD25B2C61E52}" srcOrd="0" destOrd="0" presId="urn:microsoft.com/office/officeart/2005/8/layout/vList5"/>
    <dgm:cxn modelId="{AF071A83-1612-424E-8370-4C5500AAC9EF}" type="presOf" srcId="{0C394171-A1BC-4416-B496-6AE9AB15F154}" destId="{EA7CE00F-5E55-4C36-8659-A32880D9DA87}" srcOrd="0" destOrd="0" presId="urn:microsoft.com/office/officeart/2005/8/layout/vList5"/>
    <dgm:cxn modelId="{227F4B53-E9BE-4C9C-AF92-B312797E74B9}" srcId="{7F228EE5-13C5-4DF0-A33C-E3078BCADB90}" destId="{B54BE4D7-7431-4D7E-B418-AD5D2F1AA895}" srcOrd="1" destOrd="0" parTransId="{818F8562-BAF3-4233-9BC5-DFFB31CD008C}" sibTransId="{52DE3BA5-D98D-49F5-94CA-027DA13B024C}"/>
    <dgm:cxn modelId="{2458C71F-056E-467D-83AE-AADA07FCD93B}" type="presOf" srcId="{351A3D0A-CC3B-4493-A8FF-5C2F597198AD}" destId="{6FB4CD39-703E-41E4-9A42-5857003CFF84}" srcOrd="0" destOrd="0" presId="urn:microsoft.com/office/officeart/2005/8/layout/vList5"/>
    <dgm:cxn modelId="{6762F135-CB70-446E-B495-6EE66F50744B}" type="presOf" srcId="{B54BE4D7-7431-4D7E-B418-AD5D2F1AA895}" destId="{653CCE5F-9599-48CA-88BF-26CE6ECC0F67}" srcOrd="0" destOrd="0" presId="urn:microsoft.com/office/officeart/2005/8/layout/vList5"/>
    <dgm:cxn modelId="{269E0F58-0976-49AE-A477-D2AB3ED30B81}" srcId="{7F228EE5-13C5-4DF0-A33C-E3078BCADB90}" destId="{4B701ABB-ED61-4305-86BD-731100C8D6AE}" srcOrd="5" destOrd="0" parTransId="{451C3601-79A2-449A-96A8-B9517FE06EAC}" sibTransId="{587236A9-520D-4B0E-B950-059BA47FF836}"/>
    <dgm:cxn modelId="{D308C20B-5D60-44A6-9A8C-609F09C70B3D}" type="presParOf" srcId="{114D3E1A-D836-41DF-A8E6-CD25B2C61E52}" destId="{C329A9AB-7BF2-419F-A435-1FE863064B3C}" srcOrd="0" destOrd="0" presId="urn:microsoft.com/office/officeart/2005/8/layout/vList5"/>
    <dgm:cxn modelId="{B610900A-11AD-43D4-BB7B-43C9FCCFC9D6}" type="presParOf" srcId="{C329A9AB-7BF2-419F-A435-1FE863064B3C}" destId="{6FB4CD39-703E-41E4-9A42-5857003CFF84}" srcOrd="0" destOrd="0" presId="urn:microsoft.com/office/officeart/2005/8/layout/vList5"/>
    <dgm:cxn modelId="{E4B53C2B-6A6C-4704-84AD-1B25A3CAD08F}" type="presParOf" srcId="{114D3E1A-D836-41DF-A8E6-CD25B2C61E52}" destId="{6F4D0402-C48E-4932-B79E-849D5BF9467A}" srcOrd="1" destOrd="0" presId="urn:microsoft.com/office/officeart/2005/8/layout/vList5"/>
    <dgm:cxn modelId="{1BE455BE-4747-4204-81FA-5FFB630DEB0E}" type="presParOf" srcId="{114D3E1A-D836-41DF-A8E6-CD25B2C61E52}" destId="{CE5DF45E-21A0-4E8D-BDA3-0B7344330307}" srcOrd="2" destOrd="0" presId="urn:microsoft.com/office/officeart/2005/8/layout/vList5"/>
    <dgm:cxn modelId="{F844A89B-2205-4799-BAA7-BDD1369B6B56}" type="presParOf" srcId="{CE5DF45E-21A0-4E8D-BDA3-0B7344330307}" destId="{653CCE5F-9599-48CA-88BF-26CE6ECC0F67}" srcOrd="0" destOrd="0" presId="urn:microsoft.com/office/officeart/2005/8/layout/vList5"/>
    <dgm:cxn modelId="{426CB55B-987D-4AD4-9114-3D5DFA62797A}" type="presParOf" srcId="{114D3E1A-D836-41DF-A8E6-CD25B2C61E52}" destId="{685A4AA4-0827-4182-879F-85BBE92C0963}" srcOrd="3" destOrd="0" presId="urn:microsoft.com/office/officeart/2005/8/layout/vList5"/>
    <dgm:cxn modelId="{343C1A97-CA4E-44BD-97B1-151626318CCC}" type="presParOf" srcId="{114D3E1A-D836-41DF-A8E6-CD25B2C61E52}" destId="{C5A6B4C9-BCF3-47D3-ACBE-6C4105AF320A}" srcOrd="4" destOrd="0" presId="urn:microsoft.com/office/officeart/2005/8/layout/vList5"/>
    <dgm:cxn modelId="{ACFF48CE-6DAA-40B1-87EF-7418BA8BA0EF}" type="presParOf" srcId="{C5A6B4C9-BCF3-47D3-ACBE-6C4105AF320A}" destId="{9C1FFD14-4267-49FC-A98C-CE2C7672E08B}" srcOrd="0" destOrd="0" presId="urn:microsoft.com/office/officeart/2005/8/layout/vList5"/>
    <dgm:cxn modelId="{EDD18860-B550-4198-A36E-7B2B1852E964}" type="presParOf" srcId="{114D3E1A-D836-41DF-A8E6-CD25B2C61E52}" destId="{C8DD71E2-39E7-4E8F-93F2-20D2D91F18A0}" srcOrd="5" destOrd="0" presId="urn:microsoft.com/office/officeart/2005/8/layout/vList5"/>
    <dgm:cxn modelId="{660F299D-5133-4930-AA78-CBE584A9CC91}" type="presParOf" srcId="{114D3E1A-D836-41DF-A8E6-CD25B2C61E52}" destId="{C91B1CCD-7D52-4928-A3E1-DC26D3E4ED72}" srcOrd="6" destOrd="0" presId="urn:microsoft.com/office/officeart/2005/8/layout/vList5"/>
    <dgm:cxn modelId="{B326F27F-1F7E-46D0-B723-F0AD387DC720}" type="presParOf" srcId="{C91B1CCD-7D52-4928-A3E1-DC26D3E4ED72}" destId="{EA7CE00F-5E55-4C36-8659-A32880D9DA87}" srcOrd="0" destOrd="0" presId="urn:microsoft.com/office/officeart/2005/8/layout/vList5"/>
    <dgm:cxn modelId="{F4D6127A-A2F8-41F7-A972-FE4519D3322C}" type="presParOf" srcId="{114D3E1A-D836-41DF-A8E6-CD25B2C61E52}" destId="{305B5C34-E4C8-4C59-A84D-23B43C46E3A9}" srcOrd="7" destOrd="0" presId="urn:microsoft.com/office/officeart/2005/8/layout/vList5"/>
    <dgm:cxn modelId="{B2D23DA8-4D56-47FB-9219-20FDBD3DC2C4}" type="presParOf" srcId="{114D3E1A-D836-41DF-A8E6-CD25B2C61E52}" destId="{78D650C3-F2FF-4D72-A380-2A1A599B22D7}" srcOrd="8" destOrd="0" presId="urn:microsoft.com/office/officeart/2005/8/layout/vList5"/>
    <dgm:cxn modelId="{CFD7A1C5-6DC1-4241-938C-1BF5D0E5921A}" type="presParOf" srcId="{78D650C3-F2FF-4D72-A380-2A1A599B22D7}" destId="{D06E271D-8A3C-4E8A-9940-4C4C61F11FD2}" srcOrd="0" destOrd="0" presId="urn:microsoft.com/office/officeart/2005/8/layout/vList5"/>
    <dgm:cxn modelId="{A5D9ACC1-F073-4A44-8E17-53FF0CD5825B}" type="presParOf" srcId="{114D3E1A-D836-41DF-A8E6-CD25B2C61E52}" destId="{5A7C6BFB-7524-47F2-B40E-EA6BD506E1F6}" srcOrd="9" destOrd="0" presId="urn:microsoft.com/office/officeart/2005/8/layout/vList5"/>
    <dgm:cxn modelId="{02E8A323-F904-4C10-A63C-B8A4DF894041}" type="presParOf" srcId="{114D3E1A-D836-41DF-A8E6-CD25B2C61E52}" destId="{394EA7CB-8E27-4F86-AF85-8733E5FE20A7}" srcOrd="10" destOrd="0" presId="urn:microsoft.com/office/officeart/2005/8/layout/vList5"/>
    <dgm:cxn modelId="{AD7AD975-9FDC-4888-A258-D63CD6900589}" type="presParOf" srcId="{394EA7CB-8E27-4F86-AF85-8733E5FE20A7}" destId="{49D6C9AE-9860-4A03-8620-D0D749BE255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F79E8C86-AD8F-4077-9DD9-ADB1EE6C75AC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337CEE2-B72A-4318-8AAB-123B6DCBD694}">
      <dgm:prSet/>
      <dgm:spPr/>
      <dgm:t>
        <a:bodyPr/>
        <a:lstStyle/>
        <a:p>
          <a:pPr rtl="0"/>
          <a:r>
            <a:rPr lang="es-MX" b="0" i="0" dirty="0" smtClean="0"/>
            <a:t>Requisitos para importación de productos sensibles</a:t>
          </a:r>
          <a:endParaRPr lang="en-US" dirty="0"/>
        </a:p>
      </dgm:t>
    </dgm:pt>
    <dgm:pt modelId="{143F6BE5-0B91-4090-AF74-A5A97BBEA2CC}" type="parTrans" cxnId="{2064FD81-CA34-41D8-916E-814C4C244E52}">
      <dgm:prSet/>
      <dgm:spPr/>
      <dgm:t>
        <a:bodyPr/>
        <a:lstStyle/>
        <a:p>
          <a:endParaRPr lang="en-US"/>
        </a:p>
      </dgm:t>
    </dgm:pt>
    <dgm:pt modelId="{2F9B17D7-BFD9-4236-A443-453B5BD5D08E}" type="sibTrans" cxnId="{2064FD81-CA34-41D8-916E-814C4C244E52}">
      <dgm:prSet/>
      <dgm:spPr/>
      <dgm:t>
        <a:bodyPr/>
        <a:lstStyle/>
        <a:p>
          <a:endParaRPr lang="en-US"/>
        </a:p>
      </dgm:t>
    </dgm:pt>
    <dgm:pt modelId="{E1520222-8C51-43FC-8CD0-B111726BBE76}">
      <dgm:prSet/>
      <dgm:spPr/>
      <dgm:t>
        <a:bodyPr/>
        <a:lstStyle/>
        <a:p>
          <a:pPr rtl="0"/>
          <a:r>
            <a:rPr lang="es-MX" b="0" i="0" smtClean="0"/>
            <a:t>Se unifican al procedimiento establecido en la Regla 3.3.5</a:t>
          </a:r>
          <a:endParaRPr lang="en-US"/>
        </a:p>
      </dgm:t>
    </dgm:pt>
    <dgm:pt modelId="{D813ECD2-515F-4FC2-A00B-1F7279A303C4}" type="parTrans" cxnId="{57ECB5A7-0F62-4D45-82E0-1724C6415CEB}">
      <dgm:prSet/>
      <dgm:spPr/>
      <dgm:t>
        <a:bodyPr/>
        <a:lstStyle/>
        <a:p>
          <a:endParaRPr lang="en-US"/>
        </a:p>
      </dgm:t>
    </dgm:pt>
    <dgm:pt modelId="{8A9A8A9A-DD67-4F6E-AC40-C862C5BF0E06}" type="sibTrans" cxnId="{57ECB5A7-0F62-4D45-82E0-1724C6415CEB}">
      <dgm:prSet/>
      <dgm:spPr/>
      <dgm:t>
        <a:bodyPr/>
        <a:lstStyle/>
        <a:p>
          <a:endParaRPr lang="en-US"/>
        </a:p>
      </dgm:t>
    </dgm:pt>
    <dgm:pt modelId="{CD2882C9-CD58-4A9A-8B8C-4A24C82AA95D}" type="pres">
      <dgm:prSet presAssocID="{F79E8C86-AD8F-4077-9DD9-ADB1EE6C75A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DCFAD8-FE08-48ED-893F-01D1E1BE7881}" type="pres">
      <dgm:prSet presAssocID="{2337CEE2-B72A-4318-8AAB-123B6DCBD694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D79BCF-BD67-41B3-98CB-D4C8AA5E1B9E}" type="pres">
      <dgm:prSet presAssocID="{2F9B17D7-BFD9-4236-A443-453B5BD5D08E}" presName="parSpace" presStyleCnt="0"/>
      <dgm:spPr/>
    </dgm:pt>
    <dgm:pt modelId="{0B2E72D7-5DB6-468D-9372-D28DDB6CD247}" type="pres">
      <dgm:prSet presAssocID="{E1520222-8C51-43FC-8CD0-B111726BBE76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EAB40E-B2E5-4EBD-BE92-708695BC8C80}" type="presOf" srcId="{E1520222-8C51-43FC-8CD0-B111726BBE76}" destId="{0B2E72D7-5DB6-468D-9372-D28DDB6CD247}" srcOrd="0" destOrd="0" presId="urn:microsoft.com/office/officeart/2005/8/layout/hChevron3"/>
    <dgm:cxn modelId="{2064FD81-CA34-41D8-916E-814C4C244E52}" srcId="{F79E8C86-AD8F-4077-9DD9-ADB1EE6C75AC}" destId="{2337CEE2-B72A-4318-8AAB-123B6DCBD694}" srcOrd="0" destOrd="0" parTransId="{143F6BE5-0B91-4090-AF74-A5A97BBEA2CC}" sibTransId="{2F9B17D7-BFD9-4236-A443-453B5BD5D08E}"/>
    <dgm:cxn modelId="{57ECB5A7-0F62-4D45-82E0-1724C6415CEB}" srcId="{F79E8C86-AD8F-4077-9DD9-ADB1EE6C75AC}" destId="{E1520222-8C51-43FC-8CD0-B111726BBE76}" srcOrd="1" destOrd="0" parTransId="{D813ECD2-515F-4FC2-A00B-1F7279A303C4}" sibTransId="{8A9A8A9A-DD67-4F6E-AC40-C862C5BF0E06}"/>
    <dgm:cxn modelId="{D8D6D320-9DCC-4FF2-8D57-B0E78C5D887F}" type="presOf" srcId="{F79E8C86-AD8F-4077-9DD9-ADB1EE6C75AC}" destId="{CD2882C9-CD58-4A9A-8B8C-4A24C82AA95D}" srcOrd="0" destOrd="0" presId="urn:microsoft.com/office/officeart/2005/8/layout/hChevron3"/>
    <dgm:cxn modelId="{BD4B5012-BF75-4A93-B980-BED92F3C1947}" type="presOf" srcId="{2337CEE2-B72A-4318-8AAB-123B6DCBD694}" destId="{35DCFAD8-FE08-48ED-893F-01D1E1BE7881}" srcOrd="0" destOrd="0" presId="urn:microsoft.com/office/officeart/2005/8/layout/hChevron3"/>
    <dgm:cxn modelId="{523B3ED5-A058-4BC0-9A32-2DD7C4D5A9B0}" type="presParOf" srcId="{CD2882C9-CD58-4A9A-8B8C-4A24C82AA95D}" destId="{35DCFAD8-FE08-48ED-893F-01D1E1BE7881}" srcOrd="0" destOrd="0" presId="urn:microsoft.com/office/officeart/2005/8/layout/hChevron3"/>
    <dgm:cxn modelId="{10457438-8FA6-47D3-BBB6-0F4637DB1C91}" type="presParOf" srcId="{CD2882C9-CD58-4A9A-8B8C-4A24C82AA95D}" destId="{A7D79BCF-BD67-41B3-98CB-D4C8AA5E1B9E}" srcOrd="1" destOrd="0" presId="urn:microsoft.com/office/officeart/2005/8/layout/hChevron3"/>
    <dgm:cxn modelId="{7B1F30E8-BE9E-4692-9A22-8909CD4F156B}" type="presParOf" srcId="{CD2882C9-CD58-4A9A-8B8C-4A24C82AA95D}" destId="{0B2E72D7-5DB6-468D-9372-D28DDB6CD247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098DD0-A706-4067-88C7-6CC1D25A5532}" type="doc">
      <dgm:prSet loTypeId="urn:microsoft.com/office/officeart/2005/8/layout/hList6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2552F1-A246-4431-BE41-493903E3DE61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dirty="0" smtClean="0">
              <a:latin typeface="+mn-lt"/>
            </a:rPr>
            <a:t>DIMMEX</a:t>
          </a:r>
          <a:endParaRPr lang="en-US" sz="1200" b="1" dirty="0">
            <a:latin typeface="+mn-lt"/>
          </a:endParaRPr>
        </a:p>
      </dgm:t>
    </dgm:pt>
    <dgm:pt modelId="{0CC336A7-2DA9-4A88-A46C-A17E0477B39C}" type="parTrans" cxnId="{8651DCD9-B8EC-4EE6-9068-02DC1C0DCDE5}">
      <dgm:prSet/>
      <dgm:spPr/>
      <dgm:t>
        <a:bodyPr/>
        <a:lstStyle/>
        <a:p>
          <a:endParaRPr lang="en-US"/>
        </a:p>
      </dgm:t>
    </dgm:pt>
    <dgm:pt modelId="{F33B6474-B118-41EB-9293-A3ABEC4A407C}" type="sibTrans" cxnId="{8651DCD9-B8EC-4EE6-9068-02DC1C0DCDE5}">
      <dgm:prSet/>
      <dgm:spPr/>
      <dgm:t>
        <a:bodyPr/>
        <a:lstStyle/>
        <a:p>
          <a:endParaRPr lang="en-US"/>
        </a:p>
      </dgm:t>
    </dgm:pt>
    <dgm:pt modelId="{8DBD7D99-8B48-4C16-BB1C-83B7F8991862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300" dirty="0" smtClean="0">
              <a:latin typeface="+mn-lt"/>
            </a:rPr>
            <a:t>DOF 6/01/2016</a:t>
          </a:r>
          <a:endParaRPr lang="en-US" sz="1300" dirty="0">
            <a:latin typeface="+mn-lt"/>
          </a:endParaRPr>
        </a:p>
      </dgm:t>
    </dgm:pt>
    <dgm:pt modelId="{F1F995F7-CCDC-4F17-8A80-D3E02D988D5C}" type="parTrans" cxnId="{CBEE8D38-4D23-4770-8EBE-DF3C2E561ACC}">
      <dgm:prSet/>
      <dgm:spPr/>
      <dgm:t>
        <a:bodyPr/>
        <a:lstStyle/>
        <a:p>
          <a:endParaRPr lang="en-US"/>
        </a:p>
      </dgm:t>
    </dgm:pt>
    <dgm:pt modelId="{C84EF2FF-5D57-45CE-B082-5FF7643E0A00}" type="sibTrans" cxnId="{CBEE8D38-4D23-4770-8EBE-DF3C2E561ACC}">
      <dgm:prSet/>
      <dgm:spPr/>
      <dgm:t>
        <a:bodyPr/>
        <a:lstStyle/>
        <a:p>
          <a:endParaRPr lang="en-US"/>
        </a:p>
      </dgm:t>
    </dgm:pt>
    <dgm:pt modelId="{9BF00ECB-A872-40B0-9760-15620202292C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MX" sz="1300" dirty="0" smtClean="0">
              <a:latin typeface="+mn-lt"/>
            </a:rPr>
            <a:t>En vigor 5/02/2016</a:t>
          </a:r>
          <a:endParaRPr lang="en-US" sz="1300" dirty="0">
            <a:latin typeface="+mn-lt"/>
          </a:endParaRPr>
        </a:p>
      </dgm:t>
    </dgm:pt>
    <dgm:pt modelId="{EB97F785-DFA7-4E41-9D75-D73C9748AD9A}" type="parTrans" cxnId="{0A9AF9CC-E418-42FF-820A-CCC0C70E1CF1}">
      <dgm:prSet/>
      <dgm:spPr/>
      <dgm:t>
        <a:bodyPr/>
        <a:lstStyle/>
        <a:p>
          <a:endParaRPr lang="en-US"/>
        </a:p>
      </dgm:t>
    </dgm:pt>
    <dgm:pt modelId="{51640F5D-8243-4C18-8478-196E869FA5AA}" type="sibTrans" cxnId="{0A9AF9CC-E418-42FF-820A-CCC0C70E1CF1}">
      <dgm:prSet/>
      <dgm:spPr/>
      <dgm:t>
        <a:bodyPr/>
        <a:lstStyle/>
        <a:p>
          <a:endParaRPr lang="en-US"/>
        </a:p>
      </dgm:t>
    </dgm:pt>
    <dgm:pt modelId="{B851A33D-0218-4C3C-82ED-3B90D5E40B7A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ctr"/>
          <a:r>
            <a:rPr lang="es-MX" sz="1400" b="1" dirty="0" smtClean="0"/>
            <a:t> Modificación al Acuerdo a que se refiere el Artículo 5 del DIMMEX</a:t>
          </a:r>
          <a:endParaRPr lang="en-US" sz="1400" b="1" dirty="0"/>
        </a:p>
      </dgm:t>
    </dgm:pt>
    <dgm:pt modelId="{2F5C8131-E2FF-4E58-B2A3-CA2676B7D8A8}" type="parTrans" cxnId="{A9C92E5F-AD9F-481F-95CA-15EFB7647ED9}">
      <dgm:prSet/>
      <dgm:spPr/>
      <dgm:t>
        <a:bodyPr/>
        <a:lstStyle/>
        <a:p>
          <a:endParaRPr lang="en-US"/>
        </a:p>
      </dgm:t>
    </dgm:pt>
    <dgm:pt modelId="{E2C99153-265F-4CFE-86B5-2DE200C6A3B9}" type="sibTrans" cxnId="{A9C92E5F-AD9F-481F-95CA-15EFB7647ED9}">
      <dgm:prSet/>
      <dgm:spPr/>
      <dgm:t>
        <a:bodyPr/>
        <a:lstStyle/>
        <a:p>
          <a:endParaRPr lang="en-US"/>
        </a:p>
      </dgm:t>
    </dgm:pt>
    <dgm:pt modelId="{95090D9F-EB0E-4D66-87DF-C3D1F2E9EDB1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l"/>
          <a:r>
            <a:rPr lang="es-MX" sz="1300" dirty="0" smtClean="0"/>
            <a:t>Dentro de los  60 días hábiles siguientes a su entrada en vigor.</a:t>
          </a:r>
          <a:endParaRPr lang="en-US" sz="1300" dirty="0"/>
        </a:p>
      </dgm:t>
    </dgm:pt>
    <dgm:pt modelId="{A615F62B-4748-472E-9641-3092286A9BF0}" type="parTrans" cxnId="{B1D40399-AA24-431E-BA78-B8D0A95B83E8}">
      <dgm:prSet/>
      <dgm:spPr/>
      <dgm:t>
        <a:bodyPr/>
        <a:lstStyle/>
        <a:p>
          <a:endParaRPr lang="en-US"/>
        </a:p>
      </dgm:t>
    </dgm:pt>
    <dgm:pt modelId="{239EEE6A-5BAC-4D30-ABB5-19A1341003FD}" type="sibTrans" cxnId="{B1D40399-AA24-431E-BA78-B8D0A95B83E8}">
      <dgm:prSet/>
      <dgm:spPr/>
      <dgm:t>
        <a:bodyPr/>
        <a:lstStyle/>
        <a:p>
          <a:endParaRPr lang="en-US"/>
        </a:p>
      </dgm:t>
    </dgm:pt>
    <dgm:pt modelId="{EB465372-D3C9-42FD-A641-B4FFD626E37A}">
      <dgm:prSet phldrT="[Texto]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l"/>
          <a:endParaRPr lang="en-US" sz="1500" dirty="0"/>
        </a:p>
      </dgm:t>
    </dgm:pt>
    <dgm:pt modelId="{0E983416-AC2A-42A2-AB25-690E5117544E}" type="parTrans" cxnId="{FC229999-B585-45FD-ADBA-13DD442CF8F2}">
      <dgm:prSet/>
      <dgm:spPr/>
      <dgm:t>
        <a:bodyPr/>
        <a:lstStyle/>
        <a:p>
          <a:endParaRPr lang="en-US"/>
        </a:p>
      </dgm:t>
    </dgm:pt>
    <dgm:pt modelId="{C498025F-0E53-4128-AF25-B025B8CFC7EF}" type="sibTrans" cxnId="{FC229999-B585-45FD-ADBA-13DD442CF8F2}">
      <dgm:prSet/>
      <dgm:spPr/>
      <dgm:t>
        <a:bodyPr/>
        <a:lstStyle/>
        <a:p>
          <a:endParaRPr lang="en-US"/>
        </a:p>
      </dgm:t>
    </dgm:pt>
    <dgm:pt modelId="{3005CC7B-1050-4FFC-8B63-D8E484E5D273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s-MX" sz="1400" b="1" dirty="0" smtClean="0"/>
            <a:t>Acuerdo a que se refiere el artículo 5 DIMMEX</a:t>
          </a:r>
          <a:endParaRPr lang="en-US" sz="1400" b="1" dirty="0"/>
        </a:p>
      </dgm:t>
    </dgm:pt>
    <dgm:pt modelId="{1ECB36BF-0304-49FF-B135-35A1FDA007AD}" type="parTrans" cxnId="{BE0C92A6-EF15-4477-91A5-17F0B3AC9605}">
      <dgm:prSet/>
      <dgm:spPr/>
      <dgm:t>
        <a:bodyPr/>
        <a:lstStyle/>
        <a:p>
          <a:endParaRPr lang="en-US"/>
        </a:p>
      </dgm:t>
    </dgm:pt>
    <dgm:pt modelId="{3B718C21-3FA1-4C81-A3DC-8D9C3711EBC0}" type="sibTrans" cxnId="{BE0C92A6-EF15-4477-91A5-17F0B3AC9605}">
      <dgm:prSet/>
      <dgm:spPr/>
      <dgm:t>
        <a:bodyPr/>
        <a:lstStyle/>
        <a:p>
          <a:endParaRPr lang="en-US"/>
        </a:p>
      </dgm:t>
    </dgm:pt>
    <dgm:pt modelId="{230B8731-8C5A-44EC-B0A0-23F27ED477A7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s-MX" sz="1300" b="0" dirty="0" smtClean="0"/>
            <a:t>DOF 12/12/2016</a:t>
          </a:r>
          <a:endParaRPr lang="en-US" sz="1300" b="0" dirty="0"/>
        </a:p>
      </dgm:t>
    </dgm:pt>
    <dgm:pt modelId="{EBEC702F-7618-44F3-A456-82A433D25952}" type="parTrans" cxnId="{87317355-E6F4-473D-B314-F91C3977744E}">
      <dgm:prSet/>
      <dgm:spPr/>
      <dgm:t>
        <a:bodyPr/>
        <a:lstStyle/>
        <a:p>
          <a:endParaRPr lang="en-US"/>
        </a:p>
      </dgm:t>
    </dgm:pt>
    <dgm:pt modelId="{5ECC063A-4523-4D72-B27E-53A4696DC5DD}" type="sibTrans" cxnId="{87317355-E6F4-473D-B314-F91C3977744E}">
      <dgm:prSet/>
      <dgm:spPr/>
      <dgm:t>
        <a:bodyPr/>
        <a:lstStyle/>
        <a:p>
          <a:endParaRPr lang="en-US"/>
        </a:p>
      </dgm:t>
    </dgm:pt>
    <dgm:pt modelId="{73823171-4016-4882-9092-E2A7285D0CB4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s-MX" sz="1300" b="0" dirty="0" smtClean="0"/>
            <a:t>(224 días después)</a:t>
          </a:r>
          <a:endParaRPr lang="en-US" sz="1300" b="0" dirty="0"/>
        </a:p>
      </dgm:t>
    </dgm:pt>
    <dgm:pt modelId="{983718AE-BC26-43C4-840F-70DD4164C48E}" type="parTrans" cxnId="{8FB145E7-104B-4335-AB39-0ED64ADF5994}">
      <dgm:prSet/>
      <dgm:spPr/>
      <dgm:t>
        <a:bodyPr/>
        <a:lstStyle/>
        <a:p>
          <a:endParaRPr lang="en-US"/>
        </a:p>
      </dgm:t>
    </dgm:pt>
    <dgm:pt modelId="{AB1F774E-9AEE-45BD-8AB1-3A8CC77AD85A}" type="sibTrans" cxnId="{8FB145E7-104B-4335-AB39-0ED64ADF5994}">
      <dgm:prSet/>
      <dgm:spPr/>
      <dgm:t>
        <a:bodyPr/>
        <a:lstStyle/>
        <a:p>
          <a:endParaRPr lang="en-US"/>
        </a:p>
      </dgm:t>
    </dgm:pt>
    <dgm:pt modelId="{BDDBBC09-36A1-4F58-8A67-D92F3C45D3A9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s-MX" sz="1300" b="0" dirty="0" smtClean="0"/>
            <a:t>Entrada en vigor: 26/1/2017.</a:t>
          </a:r>
          <a:endParaRPr lang="en-US" sz="1300" b="0" dirty="0"/>
        </a:p>
      </dgm:t>
    </dgm:pt>
    <dgm:pt modelId="{1D9EADCE-01EE-47A0-8B98-A94036470C8A}" type="parTrans" cxnId="{A2F00309-EEE3-4828-BE9B-483E1F171EB7}">
      <dgm:prSet/>
      <dgm:spPr/>
      <dgm:t>
        <a:bodyPr/>
        <a:lstStyle/>
        <a:p>
          <a:endParaRPr lang="en-US"/>
        </a:p>
      </dgm:t>
    </dgm:pt>
    <dgm:pt modelId="{8EF0A144-08C0-4D7F-A72B-D2E4A44CFDFC}" type="sibTrans" cxnId="{A2F00309-EEE3-4828-BE9B-483E1F171EB7}">
      <dgm:prSet/>
      <dgm:spPr/>
      <dgm:t>
        <a:bodyPr/>
        <a:lstStyle/>
        <a:p>
          <a:endParaRPr lang="en-US"/>
        </a:p>
      </dgm:t>
    </dgm:pt>
    <dgm:pt modelId="{2F6576D5-1E20-4D26-9947-836C1D9809B7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r>
            <a:rPr lang="es-MX" sz="1300" b="0" dirty="0" smtClean="0"/>
            <a:t>Apartados D, E, y F del Anexo II DIMMEX: en vigor a partir del 17/02/2017</a:t>
          </a:r>
          <a:endParaRPr lang="en-US" sz="1300" b="0" dirty="0"/>
        </a:p>
      </dgm:t>
    </dgm:pt>
    <dgm:pt modelId="{0BA70824-0C01-44A2-9710-8F3D3BD9CA41}" type="parTrans" cxnId="{D2553AE7-11B3-433C-A9E8-DBA2568FEFC6}">
      <dgm:prSet/>
      <dgm:spPr/>
      <dgm:t>
        <a:bodyPr/>
        <a:lstStyle/>
        <a:p>
          <a:endParaRPr lang="en-US"/>
        </a:p>
      </dgm:t>
    </dgm:pt>
    <dgm:pt modelId="{BF0692C5-D535-4D35-8447-DD547E704CCE}" type="sibTrans" cxnId="{D2553AE7-11B3-433C-A9E8-DBA2568FEFC6}">
      <dgm:prSet/>
      <dgm:spPr/>
      <dgm:t>
        <a:bodyPr/>
        <a:lstStyle/>
        <a:p>
          <a:endParaRPr lang="en-US"/>
        </a:p>
      </dgm:t>
    </dgm:pt>
    <dgm:pt modelId="{27EEC5CD-40DA-4EC6-97DD-B928CAD46F26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300" dirty="0">
            <a:latin typeface="+mn-lt"/>
          </a:endParaRPr>
        </a:p>
      </dgm:t>
    </dgm:pt>
    <dgm:pt modelId="{85A642E4-1490-4592-A52B-9C1245ED3500}" type="parTrans" cxnId="{A4CEF594-BEB1-43F3-B431-EE75EF9CD2A9}">
      <dgm:prSet/>
      <dgm:spPr/>
      <dgm:t>
        <a:bodyPr/>
        <a:lstStyle/>
        <a:p>
          <a:endParaRPr lang="en-US"/>
        </a:p>
      </dgm:t>
    </dgm:pt>
    <dgm:pt modelId="{4D8DBEE1-5EE5-4A63-8CE3-71CFFBFC576E}" type="sibTrans" cxnId="{A4CEF594-BEB1-43F3-B431-EE75EF9CD2A9}">
      <dgm:prSet/>
      <dgm:spPr/>
      <dgm:t>
        <a:bodyPr/>
        <a:lstStyle/>
        <a:p>
          <a:endParaRPr lang="en-US"/>
        </a:p>
      </dgm:t>
    </dgm:pt>
    <dgm:pt modelId="{C702C918-904B-4518-A5FA-0A507515DA17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MX" sz="1300" dirty="0" smtClean="0">
              <a:latin typeface="+mn-lt"/>
            </a:rPr>
            <a:t>Apartados </a:t>
          </a:r>
          <a:r>
            <a:rPr lang="es-MX" sz="1300" b="1" dirty="0" smtClean="0">
              <a:latin typeface="+mn-lt"/>
            </a:rPr>
            <a:t>D</a:t>
          </a:r>
          <a:r>
            <a:rPr lang="es-MX" sz="1300" dirty="0" smtClean="0">
              <a:latin typeface="+mn-lt"/>
            </a:rPr>
            <a:t> (aluminio),</a:t>
          </a:r>
          <a:r>
            <a:rPr lang="es-MX" sz="1300" b="1" dirty="0" smtClean="0">
              <a:latin typeface="+mn-lt"/>
            </a:rPr>
            <a:t> E </a:t>
          </a:r>
          <a:r>
            <a:rPr lang="es-MX" sz="1300" dirty="0" smtClean="0">
              <a:latin typeface="+mn-lt"/>
            </a:rPr>
            <a:t>(desechos de metales) y </a:t>
          </a:r>
          <a:r>
            <a:rPr lang="es-MX" sz="1300" b="1" dirty="0" smtClean="0">
              <a:latin typeface="+mn-lt"/>
            </a:rPr>
            <a:t>F</a:t>
          </a:r>
          <a:r>
            <a:rPr lang="es-MX" sz="1300" dirty="0" smtClean="0">
              <a:latin typeface="+mn-lt"/>
            </a:rPr>
            <a:t> (productos de tabaco) del </a:t>
          </a:r>
          <a:r>
            <a:rPr lang="es-MX" sz="1300" b="1" dirty="0" smtClean="0">
              <a:latin typeface="+mn-lt"/>
            </a:rPr>
            <a:t>Anexo II</a:t>
          </a:r>
          <a:r>
            <a:rPr lang="es-MX" sz="1300" dirty="0" smtClean="0">
              <a:latin typeface="+mn-lt"/>
            </a:rPr>
            <a:t>, 15 días hábiles siguientes a la entrada en vigor del Acuerdo a que se refiere el Artículo 5 del DIMMEX</a:t>
          </a:r>
          <a:endParaRPr lang="en-US" sz="1300" dirty="0">
            <a:latin typeface="+mn-lt"/>
          </a:endParaRPr>
        </a:p>
      </dgm:t>
    </dgm:pt>
    <dgm:pt modelId="{7C9055CA-DE13-46DB-B51C-92D7DE5077C8}" type="parTrans" cxnId="{1B70769F-6A02-4F6A-A9F9-F1D6A76CAC06}">
      <dgm:prSet/>
      <dgm:spPr/>
      <dgm:t>
        <a:bodyPr/>
        <a:lstStyle/>
        <a:p>
          <a:endParaRPr lang="en-US"/>
        </a:p>
      </dgm:t>
    </dgm:pt>
    <dgm:pt modelId="{EEC10F97-B05E-41BC-B165-018F22D0B546}" type="sibTrans" cxnId="{1B70769F-6A02-4F6A-A9F9-F1D6A76CAC06}">
      <dgm:prSet/>
      <dgm:spPr/>
      <dgm:t>
        <a:bodyPr/>
        <a:lstStyle/>
        <a:p>
          <a:endParaRPr lang="en-US"/>
        </a:p>
      </dgm:t>
    </dgm:pt>
    <dgm:pt modelId="{E2566309-6F83-4F7C-BD7F-4B51F850399F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300" dirty="0">
            <a:latin typeface="+mn-lt"/>
          </a:endParaRPr>
        </a:p>
      </dgm:t>
    </dgm:pt>
    <dgm:pt modelId="{AB936CA5-18C0-4362-9D8C-46E41A500C13}" type="parTrans" cxnId="{D74B7E9A-2070-4A08-947C-A0C0652A3DA0}">
      <dgm:prSet/>
      <dgm:spPr/>
      <dgm:t>
        <a:bodyPr/>
        <a:lstStyle/>
        <a:p>
          <a:endParaRPr lang="en-US"/>
        </a:p>
      </dgm:t>
    </dgm:pt>
    <dgm:pt modelId="{7506462A-B1AD-49D0-8DC9-2B2029F1EC45}" type="sibTrans" cxnId="{D74B7E9A-2070-4A08-947C-A0C0652A3DA0}">
      <dgm:prSet/>
      <dgm:spPr/>
      <dgm:t>
        <a:bodyPr/>
        <a:lstStyle/>
        <a:p>
          <a:endParaRPr lang="en-US"/>
        </a:p>
      </dgm:t>
    </dgm:pt>
    <dgm:pt modelId="{A8920FC8-3197-4446-B403-D73A68564C9C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l"/>
          <a:r>
            <a:rPr lang="es-MX" sz="1300" dirty="0" smtClean="0"/>
            <a:t>(2/mayo/2016)</a:t>
          </a:r>
          <a:endParaRPr lang="en-US" sz="1300" dirty="0"/>
        </a:p>
      </dgm:t>
    </dgm:pt>
    <dgm:pt modelId="{14EEE980-AD1F-464F-8AA6-D303CEDBE7B6}" type="parTrans" cxnId="{B4FE6A79-B553-465F-8A1B-CFFADB71B817}">
      <dgm:prSet/>
      <dgm:spPr/>
      <dgm:t>
        <a:bodyPr/>
        <a:lstStyle/>
        <a:p>
          <a:endParaRPr lang="en-US"/>
        </a:p>
      </dgm:t>
    </dgm:pt>
    <dgm:pt modelId="{DC77C59B-ABDD-4CA7-B19F-73897E52802B}" type="sibTrans" cxnId="{B4FE6A79-B553-465F-8A1B-CFFADB71B817}">
      <dgm:prSet/>
      <dgm:spPr/>
      <dgm:t>
        <a:bodyPr/>
        <a:lstStyle/>
        <a:p>
          <a:endParaRPr lang="en-US"/>
        </a:p>
      </dgm:t>
    </dgm:pt>
    <dgm:pt modelId="{0040BB57-91CC-4B82-88AB-37CCA92ADF15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l"/>
          <a:endParaRPr lang="en-US" sz="1300" dirty="0"/>
        </a:p>
      </dgm:t>
    </dgm:pt>
    <dgm:pt modelId="{6C1A7DE4-7F21-4FDC-AD1D-C6E4569592A5}" type="parTrans" cxnId="{CC22CF31-4264-436C-A02B-965AE573E714}">
      <dgm:prSet/>
      <dgm:spPr/>
      <dgm:t>
        <a:bodyPr/>
        <a:lstStyle/>
        <a:p>
          <a:endParaRPr lang="en-US"/>
        </a:p>
      </dgm:t>
    </dgm:pt>
    <dgm:pt modelId="{ADB7753E-BA0D-4BA0-B44E-EB592E97B1C7}" type="sibTrans" cxnId="{CC22CF31-4264-436C-A02B-965AE573E714}">
      <dgm:prSet/>
      <dgm:spPr/>
      <dgm:t>
        <a:bodyPr/>
        <a:lstStyle/>
        <a:p>
          <a:endParaRPr lang="en-US"/>
        </a:p>
      </dgm:t>
    </dgm:pt>
    <dgm:pt modelId="{620EAB92-C599-46AC-8045-BBFB88666F17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en-US" sz="1300" b="0" dirty="0"/>
        </a:p>
      </dgm:t>
    </dgm:pt>
    <dgm:pt modelId="{FA2D2390-513B-4C02-869B-1CE78114354F}" type="parTrans" cxnId="{BB79DFAE-4C49-4780-A1BC-534AD4724A91}">
      <dgm:prSet/>
      <dgm:spPr/>
      <dgm:t>
        <a:bodyPr/>
        <a:lstStyle/>
        <a:p>
          <a:endParaRPr lang="en-US"/>
        </a:p>
      </dgm:t>
    </dgm:pt>
    <dgm:pt modelId="{83C46FD7-43F5-4258-BEF4-2AB88108F4A9}" type="sibTrans" cxnId="{BB79DFAE-4C49-4780-A1BC-534AD4724A91}">
      <dgm:prSet/>
      <dgm:spPr/>
      <dgm:t>
        <a:bodyPr/>
        <a:lstStyle/>
        <a:p>
          <a:endParaRPr lang="en-US"/>
        </a:p>
      </dgm:t>
    </dgm:pt>
    <dgm:pt modelId="{CD4A3F76-5938-456B-9949-C7BC974D6095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en-US" sz="1300" b="0" dirty="0"/>
        </a:p>
      </dgm:t>
    </dgm:pt>
    <dgm:pt modelId="{86860407-CE5E-4689-96DC-706EB142B4F7}" type="parTrans" cxnId="{E0C50234-3C3D-4AEC-9543-75A0F8EAAA1A}">
      <dgm:prSet/>
      <dgm:spPr/>
      <dgm:t>
        <a:bodyPr/>
        <a:lstStyle/>
        <a:p>
          <a:endParaRPr lang="en-US"/>
        </a:p>
      </dgm:t>
    </dgm:pt>
    <dgm:pt modelId="{A46AC7AA-4AF9-495C-83C2-F4AD083032C7}" type="sibTrans" cxnId="{E0C50234-3C3D-4AEC-9543-75A0F8EAAA1A}">
      <dgm:prSet/>
      <dgm:spPr/>
      <dgm:t>
        <a:bodyPr/>
        <a:lstStyle/>
        <a:p>
          <a:endParaRPr lang="en-US"/>
        </a:p>
      </dgm:t>
    </dgm:pt>
    <dgm:pt modelId="{EC7F52F7-283F-407F-858B-5505313272B8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en-US" sz="1300" b="0" dirty="0"/>
        </a:p>
      </dgm:t>
    </dgm:pt>
    <dgm:pt modelId="{454E1469-0AA4-4DCE-9F24-A9C177C4AF56}" type="parTrans" cxnId="{3178D104-8F57-463E-AA46-0638C52379C6}">
      <dgm:prSet/>
      <dgm:spPr/>
      <dgm:t>
        <a:bodyPr/>
        <a:lstStyle/>
        <a:p>
          <a:endParaRPr lang="en-US"/>
        </a:p>
      </dgm:t>
    </dgm:pt>
    <dgm:pt modelId="{0F0CB3C4-AE05-47E8-BF43-D5CFBECD1D89}" type="sibTrans" cxnId="{3178D104-8F57-463E-AA46-0638C52379C6}">
      <dgm:prSet/>
      <dgm:spPr/>
      <dgm:t>
        <a:bodyPr/>
        <a:lstStyle/>
        <a:p>
          <a:endParaRPr lang="en-US"/>
        </a:p>
      </dgm:t>
    </dgm:pt>
    <dgm:pt modelId="{8946AFC0-C626-4600-AA60-6A09B6F750C2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endParaRPr lang="en-US" sz="1300" b="0" dirty="0"/>
        </a:p>
      </dgm:t>
    </dgm:pt>
    <dgm:pt modelId="{0B01A2C3-699B-4A2E-8331-523993ABA149}" type="parTrans" cxnId="{AE2F9C20-7DDB-4922-B1B6-30BEEB67A181}">
      <dgm:prSet/>
      <dgm:spPr/>
      <dgm:t>
        <a:bodyPr/>
        <a:lstStyle/>
        <a:p>
          <a:endParaRPr lang="en-US"/>
        </a:p>
      </dgm:t>
    </dgm:pt>
    <dgm:pt modelId="{C5A8545D-FF8F-4113-A552-A049B870DC83}" type="sibTrans" cxnId="{AE2F9C20-7DDB-4922-B1B6-30BEEB67A181}">
      <dgm:prSet/>
      <dgm:spPr/>
      <dgm:t>
        <a:bodyPr/>
        <a:lstStyle/>
        <a:p>
          <a:endParaRPr lang="en-US"/>
        </a:p>
      </dgm:t>
    </dgm:pt>
    <dgm:pt modelId="{9EBED967-E424-48FB-B2CE-6A2BC3A4A092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l"/>
          <a:endParaRPr lang="en-US" sz="1300" dirty="0"/>
        </a:p>
      </dgm:t>
    </dgm:pt>
    <dgm:pt modelId="{E6820E32-8BAE-4955-BBA1-774A1A3B9BCF}" type="parTrans" cxnId="{B528A78E-48E0-43E5-9C70-E168BDCA03CC}">
      <dgm:prSet/>
      <dgm:spPr/>
      <dgm:t>
        <a:bodyPr/>
        <a:lstStyle/>
        <a:p>
          <a:endParaRPr lang="en-US"/>
        </a:p>
      </dgm:t>
    </dgm:pt>
    <dgm:pt modelId="{AD0DC259-8B4B-45A6-9DCA-728C7C728098}" type="sibTrans" cxnId="{B528A78E-48E0-43E5-9C70-E168BDCA03CC}">
      <dgm:prSet/>
      <dgm:spPr/>
      <dgm:t>
        <a:bodyPr/>
        <a:lstStyle/>
        <a:p>
          <a:endParaRPr lang="en-US"/>
        </a:p>
      </dgm:t>
    </dgm:pt>
    <dgm:pt modelId="{4BC491E1-843E-4558-BD85-AD565CE04B8F}" type="pres">
      <dgm:prSet presAssocID="{3C098DD0-A706-4067-88C7-6CC1D25A55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1C7AE2-5AEF-4355-A9A2-39E9B09AA077}" type="pres">
      <dgm:prSet presAssocID="{CC2552F1-A246-4431-BE41-493903E3DE6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FBC6A1-0F5C-4F99-876C-436885B8B2C0}" type="pres">
      <dgm:prSet presAssocID="{F33B6474-B118-41EB-9293-A3ABEC4A407C}" presName="sibTrans" presStyleCnt="0"/>
      <dgm:spPr>
        <a:scene3d>
          <a:camera prst="orthographicFront"/>
          <a:lightRig rig="threePt" dir="t"/>
        </a:scene3d>
        <a:sp3d>
          <a:bevelT w="114300" prst="artDeco"/>
        </a:sp3d>
      </dgm:spPr>
    </dgm:pt>
    <dgm:pt modelId="{F657FFBF-F7AD-4CE2-80A9-C6D85BBEA575}" type="pres">
      <dgm:prSet presAssocID="{B851A33D-0218-4C3C-82ED-3B90D5E40B7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213CF0-103C-4CA5-BF5E-B931D0E06730}" type="pres">
      <dgm:prSet presAssocID="{E2C99153-265F-4CFE-86B5-2DE200C6A3B9}" presName="sibTrans" presStyleCnt="0"/>
      <dgm:spPr>
        <a:scene3d>
          <a:camera prst="orthographicFront"/>
          <a:lightRig rig="threePt" dir="t"/>
        </a:scene3d>
        <a:sp3d>
          <a:bevelT w="114300" prst="artDeco"/>
        </a:sp3d>
      </dgm:spPr>
    </dgm:pt>
    <dgm:pt modelId="{09B699A4-C7DC-4449-903B-3D7E1E72FD2A}" type="pres">
      <dgm:prSet presAssocID="{3005CC7B-1050-4FFC-8B63-D8E484E5D27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B145E7-104B-4335-AB39-0ED64ADF5994}" srcId="{3005CC7B-1050-4FFC-8B63-D8E484E5D273}" destId="{73823171-4016-4882-9092-E2A7285D0CB4}" srcOrd="3" destOrd="0" parTransId="{983718AE-BC26-43C4-840F-70DD4164C48E}" sibTransId="{AB1F774E-9AEE-45BD-8AB1-3A8CC77AD85A}"/>
    <dgm:cxn modelId="{80643BC9-1CA7-4C9F-B79C-95C150B7BFD6}" type="presOf" srcId="{9EBED967-E424-48FB-B2CE-6A2BC3A4A092}" destId="{F657FFBF-F7AD-4CE2-80A9-C6D85BBEA575}" srcOrd="0" destOrd="1" presId="urn:microsoft.com/office/officeart/2005/8/layout/hList6"/>
    <dgm:cxn modelId="{8651DCD9-B8EC-4EE6-9068-02DC1C0DCDE5}" srcId="{3C098DD0-A706-4067-88C7-6CC1D25A5532}" destId="{CC2552F1-A246-4431-BE41-493903E3DE61}" srcOrd="0" destOrd="0" parTransId="{0CC336A7-2DA9-4A88-A46C-A17E0477B39C}" sibTransId="{F33B6474-B118-41EB-9293-A3ABEC4A407C}"/>
    <dgm:cxn modelId="{B1D40399-AA24-431E-BA78-B8D0A95B83E8}" srcId="{B851A33D-0218-4C3C-82ED-3B90D5E40B7A}" destId="{95090D9F-EB0E-4D66-87DF-C3D1F2E9EDB1}" srcOrd="1" destOrd="0" parTransId="{A615F62B-4748-472E-9641-3092286A9BF0}" sibTransId="{239EEE6A-5BAC-4D30-ABB5-19A1341003FD}"/>
    <dgm:cxn modelId="{A4CEF594-BEB1-43F3-B431-EE75EF9CD2A9}" srcId="{CC2552F1-A246-4431-BE41-493903E3DE61}" destId="{27EEC5CD-40DA-4EC6-97DD-B928CAD46F26}" srcOrd="1" destOrd="0" parTransId="{85A642E4-1490-4592-A52B-9C1245ED3500}" sibTransId="{4D8DBEE1-5EE5-4A63-8CE3-71CFFBFC576E}"/>
    <dgm:cxn modelId="{D2553AE7-11B3-433C-A9E8-DBA2568FEFC6}" srcId="{3005CC7B-1050-4FFC-8B63-D8E484E5D273}" destId="{2F6576D5-1E20-4D26-9947-836C1D9809B7}" srcOrd="7" destOrd="0" parTransId="{0BA70824-0C01-44A2-9710-8F3D3BD9CA41}" sibTransId="{BF0692C5-D535-4D35-8447-DD547E704CCE}"/>
    <dgm:cxn modelId="{C08A4CB0-1FA0-4479-B3E1-9D8AD7E3EAB5}" type="presOf" srcId="{E2566309-6F83-4F7C-BD7F-4B51F850399F}" destId="{A41C7AE2-5AEF-4355-A9A2-39E9B09AA077}" srcOrd="0" destOrd="4" presId="urn:microsoft.com/office/officeart/2005/8/layout/hList6"/>
    <dgm:cxn modelId="{7838A09C-878A-44E3-8A05-8CB5F7222AAD}" type="presOf" srcId="{3005CC7B-1050-4FFC-8B63-D8E484E5D273}" destId="{09B699A4-C7DC-4449-903B-3D7E1E72FD2A}" srcOrd="0" destOrd="0" presId="urn:microsoft.com/office/officeart/2005/8/layout/hList6"/>
    <dgm:cxn modelId="{0C5073EE-D876-484B-94A1-4D1CD7DC06AB}" type="presOf" srcId="{27EEC5CD-40DA-4EC6-97DD-B928CAD46F26}" destId="{A41C7AE2-5AEF-4355-A9A2-39E9B09AA077}" srcOrd="0" destOrd="2" presId="urn:microsoft.com/office/officeart/2005/8/layout/hList6"/>
    <dgm:cxn modelId="{87EBA39F-3CD5-4533-8121-3916C9B0D7F2}" type="presOf" srcId="{EB465372-D3C9-42FD-A641-B4FFD626E37A}" destId="{F657FFBF-F7AD-4CE2-80A9-C6D85BBEA575}" srcOrd="0" destOrd="5" presId="urn:microsoft.com/office/officeart/2005/8/layout/hList6"/>
    <dgm:cxn modelId="{B4453956-5119-44D8-ACC7-0E709A33CDA9}" type="presOf" srcId="{8946AFC0-C626-4600-AA60-6A09B6F750C2}" destId="{09B699A4-C7DC-4449-903B-3D7E1E72FD2A}" srcOrd="0" destOrd="3" presId="urn:microsoft.com/office/officeart/2005/8/layout/hList6"/>
    <dgm:cxn modelId="{CBEE8D38-4D23-4770-8EBE-DF3C2E561ACC}" srcId="{CC2552F1-A246-4431-BE41-493903E3DE61}" destId="{8DBD7D99-8B48-4C16-BB1C-83B7F8991862}" srcOrd="0" destOrd="0" parTransId="{F1F995F7-CCDC-4F17-8A80-D3E02D988D5C}" sibTransId="{C84EF2FF-5D57-45CE-B082-5FF7643E0A00}"/>
    <dgm:cxn modelId="{81AEC5D3-C4EA-4E5A-BD7C-2D42AFF0AB2D}" type="presOf" srcId="{3C098DD0-A706-4067-88C7-6CC1D25A5532}" destId="{4BC491E1-843E-4558-BD85-AD565CE04B8F}" srcOrd="0" destOrd="0" presId="urn:microsoft.com/office/officeart/2005/8/layout/hList6"/>
    <dgm:cxn modelId="{FCE819DD-FF6A-40D4-9455-AF35EAEAF6EB}" type="presOf" srcId="{0040BB57-91CC-4B82-88AB-37CCA92ADF15}" destId="{F657FFBF-F7AD-4CE2-80A9-C6D85BBEA575}" srcOrd="0" destOrd="3" presId="urn:microsoft.com/office/officeart/2005/8/layout/hList6"/>
    <dgm:cxn modelId="{F3316C77-6EAC-4E65-9277-9356FAB74531}" type="presOf" srcId="{9BF00ECB-A872-40B0-9760-15620202292C}" destId="{A41C7AE2-5AEF-4355-A9A2-39E9B09AA077}" srcOrd="0" destOrd="3" presId="urn:microsoft.com/office/officeart/2005/8/layout/hList6"/>
    <dgm:cxn modelId="{083D7F25-FCAC-495D-BD60-1AA7D499F25D}" type="presOf" srcId="{A8920FC8-3197-4446-B403-D73A68564C9C}" destId="{F657FFBF-F7AD-4CE2-80A9-C6D85BBEA575}" srcOrd="0" destOrd="4" presId="urn:microsoft.com/office/officeart/2005/8/layout/hList6"/>
    <dgm:cxn modelId="{BE0C92A6-EF15-4477-91A5-17F0B3AC9605}" srcId="{3C098DD0-A706-4067-88C7-6CC1D25A5532}" destId="{3005CC7B-1050-4FFC-8B63-D8E484E5D273}" srcOrd="2" destOrd="0" parTransId="{1ECB36BF-0304-49FF-B135-35A1FDA007AD}" sibTransId="{3B718C21-3FA1-4C81-A3DC-8D9C3711EBC0}"/>
    <dgm:cxn modelId="{1B70769F-6A02-4F6A-A9F9-F1D6A76CAC06}" srcId="{CC2552F1-A246-4431-BE41-493903E3DE61}" destId="{C702C918-904B-4518-A5FA-0A507515DA17}" srcOrd="4" destOrd="0" parTransId="{7C9055CA-DE13-46DB-B51C-92D7DE5077C8}" sibTransId="{EEC10F97-B05E-41BC-B165-018F22D0B546}"/>
    <dgm:cxn modelId="{0A9AF9CC-E418-42FF-820A-CCC0C70E1CF1}" srcId="{CC2552F1-A246-4431-BE41-493903E3DE61}" destId="{9BF00ECB-A872-40B0-9760-15620202292C}" srcOrd="2" destOrd="0" parTransId="{EB97F785-DFA7-4E41-9D75-D73C9748AD9A}" sibTransId="{51640F5D-8243-4C18-8478-196E869FA5AA}"/>
    <dgm:cxn modelId="{7F1B3453-7959-4D5C-8742-E62E31ABA000}" type="presOf" srcId="{EC7F52F7-283F-407F-858B-5505313272B8}" destId="{09B699A4-C7DC-4449-903B-3D7E1E72FD2A}" srcOrd="0" destOrd="1" presId="urn:microsoft.com/office/officeart/2005/8/layout/hList6"/>
    <dgm:cxn modelId="{5AC1B1E4-CB88-4719-980C-82C9517F3D93}" type="presOf" srcId="{CC2552F1-A246-4431-BE41-493903E3DE61}" destId="{A41C7AE2-5AEF-4355-A9A2-39E9B09AA077}" srcOrd="0" destOrd="0" presId="urn:microsoft.com/office/officeart/2005/8/layout/hList6"/>
    <dgm:cxn modelId="{FC229999-B585-45FD-ADBA-13DD442CF8F2}" srcId="{B851A33D-0218-4C3C-82ED-3B90D5E40B7A}" destId="{EB465372-D3C9-42FD-A641-B4FFD626E37A}" srcOrd="4" destOrd="0" parTransId="{0E983416-AC2A-42A2-AB25-690E5117544E}" sibTransId="{C498025F-0E53-4128-AF25-B025B8CFC7EF}"/>
    <dgm:cxn modelId="{E8B6D989-BBEA-413F-8323-185D345EED43}" type="presOf" srcId="{230B8731-8C5A-44EC-B0A0-23F27ED477A7}" destId="{09B699A4-C7DC-4449-903B-3D7E1E72FD2A}" srcOrd="0" destOrd="2" presId="urn:microsoft.com/office/officeart/2005/8/layout/hList6"/>
    <dgm:cxn modelId="{8D408B2F-CD49-4FEF-AAFB-AFBA06551864}" type="presOf" srcId="{2F6576D5-1E20-4D26-9947-836C1D9809B7}" destId="{09B699A4-C7DC-4449-903B-3D7E1E72FD2A}" srcOrd="0" destOrd="8" presId="urn:microsoft.com/office/officeart/2005/8/layout/hList6"/>
    <dgm:cxn modelId="{79D72F0E-2642-4513-95BB-384C573C0A94}" type="presOf" srcId="{BDDBBC09-36A1-4F58-8A67-D92F3C45D3A9}" destId="{09B699A4-C7DC-4449-903B-3D7E1E72FD2A}" srcOrd="0" destOrd="6" presId="urn:microsoft.com/office/officeart/2005/8/layout/hList6"/>
    <dgm:cxn modelId="{E1E3685A-7637-4366-B231-952F2CF78AB1}" type="presOf" srcId="{C702C918-904B-4518-A5FA-0A507515DA17}" destId="{A41C7AE2-5AEF-4355-A9A2-39E9B09AA077}" srcOrd="0" destOrd="5" presId="urn:microsoft.com/office/officeart/2005/8/layout/hList6"/>
    <dgm:cxn modelId="{BB79DFAE-4C49-4780-A1BC-534AD4724A91}" srcId="{3005CC7B-1050-4FFC-8B63-D8E484E5D273}" destId="{620EAB92-C599-46AC-8045-BBFB88666F17}" srcOrd="4" destOrd="0" parTransId="{FA2D2390-513B-4C02-869B-1CE78114354F}" sibTransId="{83C46FD7-43F5-4258-BEF4-2AB88108F4A9}"/>
    <dgm:cxn modelId="{CC22CF31-4264-436C-A02B-965AE573E714}" srcId="{B851A33D-0218-4C3C-82ED-3B90D5E40B7A}" destId="{0040BB57-91CC-4B82-88AB-37CCA92ADF15}" srcOrd="2" destOrd="0" parTransId="{6C1A7DE4-7F21-4FDC-AD1D-C6E4569592A5}" sibTransId="{ADB7753E-BA0D-4BA0-B44E-EB592E97B1C7}"/>
    <dgm:cxn modelId="{37DFD292-DB25-4B0B-B2C5-517544DE4831}" type="presOf" srcId="{95090D9F-EB0E-4D66-87DF-C3D1F2E9EDB1}" destId="{F657FFBF-F7AD-4CE2-80A9-C6D85BBEA575}" srcOrd="0" destOrd="2" presId="urn:microsoft.com/office/officeart/2005/8/layout/hList6"/>
    <dgm:cxn modelId="{E0C50234-3C3D-4AEC-9543-75A0F8EAAA1A}" srcId="{3005CC7B-1050-4FFC-8B63-D8E484E5D273}" destId="{CD4A3F76-5938-456B-9949-C7BC974D6095}" srcOrd="6" destOrd="0" parTransId="{86860407-CE5E-4689-96DC-706EB142B4F7}" sibTransId="{A46AC7AA-4AF9-495C-83C2-F4AD083032C7}"/>
    <dgm:cxn modelId="{B528A78E-48E0-43E5-9C70-E168BDCA03CC}" srcId="{B851A33D-0218-4C3C-82ED-3B90D5E40B7A}" destId="{9EBED967-E424-48FB-B2CE-6A2BC3A4A092}" srcOrd="0" destOrd="0" parTransId="{E6820E32-8BAE-4955-BBA1-774A1A3B9BCF}" sibTransId="{AD0DC259-8B4B-45A6-9DCA-728C7C728098}"/>
    <dgm:cxn modelId="{22B0BA87-04FB-4A2D-ADBC-5C1924AEFBD2}" type="presOf" srcId="{CD4A3F76-5938-456B-9949-C7BC974D6095}" destId="{09B699A4-C7DC-4449-903B-3D7E1E72FD2A}" srcOrd="0" destOrd="7" presId="urn:microsoft.com/office/officeart/2005/8/layout/hList6"/>
    <dgm:cxn modelId="{87317355-E6F4-473D-B314-F91C3977744E}" srcId="{3005CC7B-1050-4FFC-8B63-D8E484E5D273}" destId="{230B8731-8C5A-44EC-B0A0-23F27ED477A7}" srcOrd="1" destOrd="0" parTransId="{EBEC702F-7618-44F3-A456-82A433D25952}" sibTransId="{5ECC063A-4523-4D72-B27E-53A4696DC5DD}"/>
    <dgm:cxn modelId="{62F9F118-44E2-4535-A7F2-EA41B713FCFB}" type="presOf" srcId="{620EAB92-C599-46AC-8045-BBFB88666F17}" destId="{09B699A4-C7DC-4449-903B-3D7E1E72FD2A}" srcOrd="0" destOrd="5" presId="urn:microsoft.com/office/officeart/2005/8/layout/hList6"/>
    <dgm:cxn modelId="{B4FE6A79-B553-465F-8A1B-CFFADB71B817}" srcId="{B851A33D-0218-4C3C-82ED-3B90D5E40B7A}" destId="{A8920FC8-3197-4446-B403-D73A68564C9C}" srcOrd="3" destOrd="0" parTransId="{14EEE980-AD1F-464F-8AA6-D303CEDBE7B6}" sibTransId="{DC77C59B-ABDD-4CA7-B19F-73897E52802B}"/>
    <dgm:cxn modelId="{A9C92E5F-AD9F-481F-95CA-15EFB7647ED9}" srcId="{3C098DD0-A706-4067-88C7-6CC1D25A5532}" destId="{B851A33D-0218-4C3C-82ED-3B90D5E40B7A}" srcOrd="1" destOrd="0" parTransId="{2F5C8131-E2FF-4E58-B2A3-CA2676B7D8A8}" sibTransId="{E2C99153-265F-4CFE-86B5-2DE200C6A3B9}"/>
    <dgm:cxn modelId="{A2F00309-EEE3-4828-BE9B-483E1F171EB7}" srcId="{3005CC7B-1050-4FFC-8B63-D8E484E5D273}" destId="{BDDBBC09-36A1-4F58-8A67-D92F3C45D3A9}" srcOrd="5" destOrd="0" parTransId="{1D9EADCE-01EE-47A0-8B98-A94036470C8A}" sibTransId="{8EF0A144-08C0-4D7F-A72B-D2E4A44CFDFC}"/>
    <dgm:cxn modelId="{97EF921C-D413-43B0-9B74-1509AF013B9B}" type="presOf" srcId="{73823171-4016-4882-9092-E2A7285D0CB4}" destId="{09B699A4-C7DC-4449-903B-3D7E1E72FD2A}" srcOrd="0" destOrd="4" presId="urn:microsoft.com/office/officeart/2005/8/layout/hList6"/>
    <dgm:cxn modelId="{AE2F9C20-7DDB-4922-B1B6-30BEEB67A181}" srcId="{3005CC7B-1050-4FFC-8B63-D8E484E5D273}" destId="{8946AFC0-C626-4600-AA60-6A09B6F750C2}" srcOrd="2" destOrd="0" parTransId="{0B01A2C3-699B-4A2E-8331-523993ABA149}" sibTransId="{C5A8545D-FF8F-4113-A552-A049B870DC83}"/>
    <dgm:cxn modelId="{D74B7E9A-2070-4A08-947C-A0C0652A3DA0}" srcId="{CC2552F1-A246-4431-BE41-493903E3DE61}" destId="{E2566309-6F83-4F7C-BD7F-4B51F850399F}" srcOrd="3" destOrd="0" parTransId="{AB936CA5-18C0-4362-9D8C-46E41A500C13}" sibTransId="{7506462A-B1AD-49D0-8DC9-2B2029F1EC45}"/>
    <dgm:cxn modelId="{34EC69C5-835A-4990-A7DC-4CF1E8B41E88}" type="presOf" srcId="{8DBD7D99-8B48-4C16-BB1C-83B7F8991862}" destId="{A41C7AE2-5AEF-4355-A9A2-39E9B09AA077}" srcOrd="0" destOrd="1" presId="urn:microsoft.com/office/officeart/2005/8/layout/hList6"/>
    <dgm:cxn modelId="{3178D104-8F57-463E-AA46-0638C52379C6}" srcId="{3005CC7B-1050-4FFC-8B63-D8E484E5D273}" destId="{EC7F52F7-283F-407F-858B-5505313272B8}" srcOrd="0" destOrd="0" parTransId="{454E1469-0AA4-4DCE-9F24-A9C177C4AF56}" sibTransId="{0F0CB3C4-AE05-47E8-BF43-D5CFBECD1D89}"/>
    <dgm:cxn modelId="{54D12320-09DB-408F-BA11-BB969888C240}" type="presOf" srcId="{B851A33D-0218-4C3C-82ED-3B90D5E40B7A}" destId="{F657FFBF-F7AD-4CE2-80A9-C6D85BBEA575}" srcOrd="0" destOrd="0" presId="urn:microsoft.com/office/officeart/2005/8/layout/hList6"/>
    <dgm:cxn modelId="{BBD9C500-182C-47F5-A967-E23352A57794}" type="presParOf" srcId="{4BC491E1-843E-4558-BD85-AD565CE04B8F}" destId="{A41C7AE2-5AEF-4355-A9A2-39E9B09AA077}" srcOrd="0" destOrd="0" presId="urn:microsoft.com/office/officeart/2005/8/layout/hList6"/>
    <dgm:cxn modelId="{A7A2D080-33A5-423D-86BD-5806DC8C3535}" type="presParOf" srcId="{4BC491E1-843E-4558-BD85-AD565CE04B8F}" destId="{64FBC6A1-0F5C-4F99-876C-436885B8B2C0}" srcOrd="1" destOrd="0" presId="urn:microsoft.com/office/officeart/2005/8/layout/hList6"/>
    <dgm:cxn modelId="{27387127-0126-43C3-BF65-1B62CD098C02}" type="presParOf" srcId="{4BC491E1-843E-4558-BD85-AD565CE04B8F}" destId="{F657FFBF-F7AD-4CE2-80A9-C6D85BBEA575}" srcOrd="2" destOrd="0" presId="urn:microsoft.com/office/officeart/2005/8/layout/hList6"/>
    <dgm:cxn modelId="{0735BD94-B622-47DA-B491-FC1F28B3270B}" type="presParOf" srcId="{4BC491E1-843E-4558-BD85-AD565CE04B8F}" destId="{F1213CF0-103C-4CA5-BF5E-B931D0E06730}" srcOrd="3" destOrd="0" presId="urn:microsoft.com/office/officeart/2005/8/layout/hList6"/>
    <dgm:cxn modelId="{D10FB1D0-D19E-4032-B5AF-F20583093C47}" type="presParOf" srcId="{4BC491E1-843E-4558-BD85-AD565CE04B8F}" destId="{09B699A4-C7DC-4449-903B-3D7E1E72FD2A}" srcOrd="4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F79E8C86-AD8F-4077-9DD9-ADB1EE6C75AC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37CEE2-B72A-4318-8AAB-123B6DCBD694}">
      <dgm:prSet/>
      <dgm:spPr/>
      <dgm:t>
        <a:bodyPr/>
        <a:lstStyle/>
        <a:p>
          <a:pPr rtl="0"/>
          <a:r>
            <a:rPr lang="es-MX" b="0" i="0" dirty="0" smtClean="0"/>
            <a:t>Ampliación para productos sensibles</a:t>
          </a:r>
          <a:endParaRPr lang="en-US" dirty="0"/>
        </a:p>
      </dgm:t>
    </dgm:pt>
    <dgm:pt modelId="{143F6BE5-0B91-4090-AF74-A5A97BBEA2CC}" type="parTrans" cxnId="{2064FD81-CA34-41D8-916E-814C4C244E52}">
      <dgm:prSet/>
      <dgm:spPr/>
      <dgm:t>
        <a:bodyPr/>
        <a:lstStyle/>
        <a:p>
          <a:endParaRPr lang="en-US"/>
        </a:p>
      </dgm:t>
    </dgm:pt>
    <dgm:pt modelId="{2F9B17D7-BFD9-4236-A443-453B5BD5D08E}" type="sibTrans" cxnId="{2064FD81-CA34-41D8-916E-814C4C244E52}">
      <dgm:prSet/>
      <dgm:spPr/>
      <dgm:t>
        <a:bodyPr/>
        <a:lstStyle/>
        <a:p>
          <a:endParaRPr lang="en-US"/>
        </a:p>
      </dgm:t>
    </dgm:pt>
    <dgm:pt modelId="{E1520222-8C51-43FC-8CD0-B111726BBE76}">
      <dgm:prSet/>
      <dgm:spPr/>
      <dgm:t>
        <a:bodyPr/>
        <a:lstStyle/>
        <a:p>
          <a:pPr rtl="0"/>
          <a:r>
            <a:rPr lang="es-MX" b="0" i="0" dirty="0" smtClean="0"/>
            <a:t>Código 7200.00.00</a:t>
          </a:r>
          <a:endParaRPr lang="en-US" dirty="0"/>
        </a:p>
      </dgm:t>
    </dgm:pt>
    <dgm:pt modelId="{D813ECD2-515F-4FC2-A00B-1F7279A303C4}" type="parTrans" cxnId="{57ECB5A7-0F62-4D45-82E0-1724C6415CEB}">
      <dgm:prSet/>
      <dgm:spPr/>
      <dgm:t>
        <a:bodyPr/>
        <a:lstStyle/>
        <a:p>
          <a:endParaRPr lang="en-US"/>
        </a:p>
      </dgm:t>
    </dgm:pt>
    <dgm:pt modelId="{8A9A8A9A-DD67-4F6E-AC40-C862C5BF0E06}" type="sibTrans" cxnId="{57ECB5A7-0F62-4D45-82E0-1724C6415CEB}">
      <dgm:prSet/>
      <dgm:spPr/>
      <dgm:t>
        <a:bodyPr/>
        <a:lstStyle/>
        <a:p>
          <a:endParaRPr lang="en-US"/>
        </a:p>
      </dgm:t>
    </dgm:pt>
    <dgm:pt modelId="{4C80D54A-CD94-40F7-AC93-642F6A744280}" type="pres">
      <dgm:prSet presAssocID="{F79E8C86-AD8F-4077-9DD9-ADB1EE6C75A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B4F464-CCB3-477E-A7F1-5193552D3F3F}" type="pres">
      <dgm:prSet presAssocID="{2337CEE2-B72A-4318-8AAB-123B6DCBD694}" presName="parTxOnly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DA919A-962F-4627-B858-1A4284D72E1B}" type="pres">
      <dgm:prSet presAssocID="{2F9B17D7-BFD9-4236-A443-453B5BD5D08E}" presName="parSpace" presStyleCnt="0"/>
      <dgm:spPr/>
    </dgm:pt>
    <dgm:pt modelId="{BA2A8ABA-C0C8-4DBF-B988-1737FE68CD15}" type="pres">
      <dgm:prSet presAssocID="{E1520222-8C51-43FC-8CD0-B111726BBE76}" presName="parTxOnly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7068D9-C1C9-4618-B4AC-857173DC8E17}" type="presOf" srcId="{E1520222-8C51-43FC-8CD0-B111726BBE76}" destId="{BA2A8ABA-C0C8-4DBF-B988-1737FE68CD15}" srcOrd="0" destOrd="0" presId="urn:microsoft.com/office/officeart/2005/8/layout/hChevron3"/>
    <dgm:cxn modelId="{3911E309-D710-49D6-AA67-F1BAA4023002}" type="presOf" srcId="{F79E8C86-AD8F-4077-9DD9-ADB1EE6C75AC}" destId="{4C80D54A-CD94-40F7-AC93-642F6A744280}" srcOrd="0" destOrd="0" presId="urn:microsoft.com/office/officeart/2005/8/layout/hChevron3"/>
    <dgm:cxn modelId="{2064FD81-CA34-41D8-916E-814C4C244E52}" srcId="{F79E8C86-AD8F-4077-9DD9-ADB1EE6C75AC}" destId="{2337CEE2-B72A-4318-8AAB-123B6DCBD694}" srcOrd="0" destOrd="0" parTransId="{143F6BE5-0B91-4090-AF74-A5A97BBEA2CC}" sibTransId="{2F9B17D7-BFD9-4236-A443-453B5BD5D08E}"/>
    <dgm:cxn modelId="{57ECB5A7-0F62-4D45-82E0-1724C6415CEB}" srcId="{F79E8C86-AD8F-4077-9DD9-ADB1EE6C75AC}" destId="{E1520222-8C51-43FC-8CD0-B111726BBE76}" srcOrd="1" destOrd="0" parTransId="{D813ECD2-515F-4FC2-A00B-1F7279A303C4}" sibTransId="{8A9A8A9A-DD67-4F6E-AC40-C862C5BF0E06}"/>
    <dgm:cxn modelId="{B4B695B6-9573-458E-B30C-D6016165D63A}" type="presOf" srcId="{2337CEE2-B72A-4318-8AAB-123B6DCBD694}" destId="{0DB4F464-CCB3-477E-A7F1-5193552D3F3F}" srcOrd="0" destOrd="0" presId="urn:microsoft.com/office/officeart/2005/8/layout/hChevron3"/>
    <dgm:cxn modelId="{CC393D3F-5FCF-414A-AA8A-40569E11CF4E}" type="presParOf" srcId="{4C80D54A-CD94-40F7-AC93-642F6A744280}" destId="{0DB4F464-CCB3-477E-A7F1-5193552D3F3F}" srcOrd="0" destOrd="0" presId="urn:microsoft.com/office/officeart/2005/8/layout/hChevron3"/>
    <dgm:cxn modelId="{98811EB9-AC58-4FE6-B23A-FF3CFC12EACC}" type="presParOf" srcId="{4C80D54A-CD94-40F7-AC93-642F6A744280}" destId="{5CDA919A-962F-4627-B858-1A4284D72E1B}" srcOrd="1" destOrd="0" presId="urn:microsoft.com/office/officeart/2005/8/layout/hChevron3"/>
    <dgm:cxn modelId="{23F1AE96-F2C9-44B1-86D7-F361E5FDE5BB}" type="presParOf" srcId="{4C80D54A-CD94-40F7-AC93-642F6A744280}" destId="{BA2A8ABA-C0C8-4DBF-B988-1737FE68CD15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6E89F9C-FC81-484F-8A38-E94CE7BC989A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303403-9C50-448B-9DBC-C7D85E87637F}" type="pres">
      <dgm:prSet presAssocID="{E6E89F9C-FC81-484F-8A38-E94CE7BC989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DFBD982-736A-4312-AE77-071FCA076646}" type="presOf" srcId="{E6E89F9C-FC81-484F-8A38-E94CE7BC989A}" destId="{99303403-9C50-448B-9DBC-C7D85E87637F}" srcOrd="0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BA38719-36B9-47B3-BE52-6C472A833A8D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3209C91-E4DC-45B4-8E86-1AE0A0422E15}">
      <dgm:prSet custT="1"/>
      <dgm:spPr/>
      <dgm:t>
        <a:bodyPr/>
        <a:lstStyle/>
        <a:p>
          <a:pPr rtl="0"/>
          <a:r>
            <a:rPr lang="es-MX" sz="2400" b="0" i="0" dirty="0" smtClean="0"/>
            <a:t>Regla 3.1.5.</a:t>
          </a:r>
          <a:endParaRPr lang="en-US" sz="2400" dirty="0"/>
        </a:p>
      </dgm:t>
    </dgm:pt>
    <dgm:pt modelId="{683D4475-378A-487F-AD38-E6AC536DA4C9}" type="parTrans" cxnId="{25ACDC23-164F-4297-BF65-902ABFA07DC9}">
      <dgm:prSet/>
      <dgm:spPr/>
      <dgm:t>
        <a:bodyPr/>
        <a:lstStyle/>
        <a:p>
          <a:endParaRPr lang="en-US" sz="3200"/>
        </a:p>
      </dgm:t>
    </dgm:pt>
    <dgm:pt modelId="{9C43332C-A281-4362-99DA-3E59F65C84B1}" type="sibTrans" cxnId="{25ACDC23-164F-4297-BF65-902ABFA07DC9}">
      <dgm:prSet/>
      <dgm:spPr/>
      <dgm:t>
        <a:bodyPr/>
        <a:lstStyle/>
        <a:p>
          <a:endParaRPr lang="en-US" sz="3200"/>
        </a:p>
      </dgm:t>
    </dgm:pt>
    <dgm:pt modelId="{6D5AF65B-123F-42BB-A8BA-BF710CD98094}">
      <dgm:prSet custT="1"/>
      <dgm:spPr/>
      <dgm:t>
        <a:bodyPr/>
        <a:lstStyle/>
        <a:p>
          <a:pPr algn="just" rtl="0"/>
          <a:r>
            <a:rPr lang="es-MX" sz="1200" b="1" i="0" dirty="0" smtClean="0"/>
            <a:t>Se corrige la referencia al  concepto de periodo </a:t>
          </a:r>
          <a:r>
            <a:rPr lang="es-MX" sz="1200" b="1" i="0" dirty="0" err="1" smtClean="0"/>
            <a:t>preoperativo</a:t>
          </a:r>
          <a:r>
            <a:rPr lang="es-MX" sz="1200" b="1" i="0" dirty="0" smtClean="0"/>
            <a:t> según la LISR (</a:t>
          </a:r>
          <a:r>
            <a:rPr lang="es-MX" sz="1200" b="1" i="0" u="sng" dirty="0" smtClean="0"/>
            <a:t>antes se indicaba el artículo 38</a:t>
          </a:r>
          <a:r>
            <a:rPr lang="es-MX" sz="1200" b="1" i="0" dirty="0" smtClean="0"/>
            <a:t>) y debe ser el artículo 32</a:t>
          </a:r>
          <a:endParaRPr lang="en-US" sz="1200" b="1" dirty="0"/>
        </a:p>
      </dgm:t>
    </dgm:pt>
    <dgm:pt modelId="{CC727146-A493-453F-BA3F-B369B2673D10}" type="parTrans" cxnId="{4C7C120B-F592-4488-BB50-FCCE7D012746}">
      <dgm:prSet/>
      <dgm:spPr/>
      <dgm:t>
        <a:bodyPr/>
        <a:lstStyle/>
        <a:p>
          <a:endParaRPr lang="en-US" sz="3200"/>
        </a:p>
      </dgm:t>
    </dgm:pt>
    <dgm:pt modelId="{28EAA69F-391A-4D11-BE08-BBA15F4A5012}" type="sibTrans" cxnId="{4C7C120B-F592-4488-BB50-FCCE7D012746}">
      <dgm:prSet/>
      <dgm:spPr/>
      <dgm:t>
        <a:bodyPr/>
        <a:lstStyle/>
        <a:p>
          <a:endParaRPr lang="en-US" sz="3200"/>
        </a:p>
      </dgm:t>
    </dgm:pt>
    <dgm:pt modelId="{A24F3114-D9A4-4A55-AC47-5C508D288133}">
      <dgm:prSet custT="1"/>
      <dgm:spPr/>
      <dgm:t>
        <a:bodyPr/>
        <a:lstStyle/>
        <a:p>
          <a:pPr algn="just" rtl="0"/>
          <a:r>
            <a:rPr lang="es-ES" sz="1200" b="1" i="0" dirty="0" smtClean="0"/>
            <a:t>El periodo de investigación y desarrollo, relacionados con el diseño, elaboración, mejoramiento, empaque o distribución de un producto, así como con la prestación de un servicio antes de que el contribuyente enajene sus productos o preste sus servicios, en forma constante</a:t>
          </a:r>
          <a:endParaRPr lang="en-US" sz="1200" b="1" dirty="0"/>
        </a:p>
      </dgm:t>
    </dgm:pt>
    <dgm:pt modelId="{74D114C1-A178-4F14-A642-9245B96515D9}" type="parTrans" cxnId="{418635FD-DAF0-4C01-B586-F6AE49DE3A79}">
      <dgm:prSet/>
      <dgm:spPr/>
      <dgm:t>
        <a:bodyPr/>
        <a:lstStyle/>
        <a:p>
          <a:endParaRPr lang="en-US" sz="3200"/>
        </a:p>
      </dgm:t>
    </dgm:pt>
    <dgm:pt modelId="{C7310D30-5879-4705-827E-EAFFB4C6A18D}" type="sibTrans" cxnId="{418635FD-DAF0-4C01-B586-F6AE49DE3A79}">
      <dgm:prSet/>
      <dgm:spPr/>
      <dgm:t>
        <a:bodyPr/>
        <a:lstStyle/>
        <a:p>
          <a:endParaRPr lang="en-US" sz="3200"/>
        </a:p>
      </dgm:t>
    </dgm:pt>
    <dgm:pt modelId="{D74AD5BC-BC3C-47CC-BAAB-B6572864BCD5}">
      <dgm:prSet custT="1"/>
      <dgm:spPr/>
      <dgm:t>
        <a:bodyPr/>
        <a:lstStyle/>
        <a:p>
          <a:pPr rtl="0"/>
          <a:r>
            <a:rPr lang="es-ES" sz="1200" b="1" i="0" u="sng" dirty="0" smtClean="0"/>
            <a:t>No</a:t>
          </a:r>
          <a:r>
            <a:rPr lang="es-ES" sz="1200" b="1" i="0" dirty="0" smtClean="0"/>
            <a:t> será contabilizado en el valor o porcentaje de exportación exigido para operar el programa IMMEX.</a:t>
          </a:r>
          <a:endParaRPr lang="en-US" sz="1200" b="1" dirty="0"/>
        </a:p>
      </dgm:t>
    </dgm:pt>
    <dgm:pt modelId="{CBC710D2-6513-4C51-A88C-8289D97CF0AB}" type="parTrans" cxnId="{44CF847A-E128-49D6-8588-8625AA1AFCDC}">
      <dgm:prSet/>
      <dgm:spPr/>
      <dgm:t>
        <a:bodyPr/>
        <a:lstStyle/>
        <a:p>
          <a:endParaRPr lang="en-US" sz="3200"/>
        </a:p>
      </dgm:t>
    </dgm:pt>
    <dgm:pt modelId="{42B3E8A7-E320-42B6-AFEE-74B60689D9D5}" type="sibTrans" cxnId="{44CF847A-E128-49D6-8588-8625AA1AFCDC}">
      <dgm:prSet/>
      <dgm:spPr/>
      <dgm:t>
        <a:bodyPr/>
        <a:lstStyle/>
        <a:p>
          <a:endParaRPr lang="en-US" sz="3200"/>
        </a:p>
      </dgm:t>
    </dgm:pt>
    <dgm:pt modelId="{FA6D0DF9-382C-41C9-B2AC-9410E3D0BE26}" type="pres">
      <dgm:prSet presAssocID="{DBA38719-36B9-47B3-BE52-6C472A833A8D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3045DF16-64E7-48C4-870F-46B635F7089B}" type="pres">
      <dgm:prSet presAssocID="{33209C91-E4DC-45B4-8E86-1AE0A0422E15}" presName="chaos" presStyleCnt="0"/>
      <dgm:spPr/>
    </dgm:pt>
    <dgm:pt modelId="{1AE12232-0E0F-4C0B-AAE2-0E5A489BFCAE}" type="pres">
      <dgm:prSet presAssocID="{33209C91-E4DC-45B4-8E86-1AE0A0422E15}" presName="parTx1" presStyleLbl="revTx" presStyleIdx="0" presStyleCnt="3"/>
      <dgm:spPr/>
      <dgm:t>
        <a:bodyPr/>
        <a:lstStyle/>
        <a:p>
          <a:endParaRPr lang="en-US"/>
        </a:p>
      </dgm:t>
    </dgm:pt>
    <dgm:pt modelId="{8392746A-99CB-42DD-95A7-AB8445D829F1}" type="pres">
      <dgm:prSet presAssocID="{33209C91-E4DC-45B4-8E86-1AE0A0422E15}" presName="c1" presStyleLbl="node1" presStyleIdx="0" presStyleCnt="19"/>
      <dgm:spPr/>
    </dgm:pt>
    <dgm:pt modelId="{363FC73A-BF6E-4804-B685-1EA3F28AA7C5}" type="pres">
      <dgm:prSet presAssocID="{33209C91-E4DC-45B4-8E86-1AE0A0422E15}" presName="c2" presStyleLbl="node1" presStyleIdx="1" presStyleCnt="19"/>
      <dgm:spPr/>
    </dgm:pt>
    <dgm:pt modelId="{47962A8F-038B-47B5-AC5F-CCADA5AD282B}" type="pres">
      <dgm:prSet presAssocID="{33209C91-E4DC-45B4-8E86-1AE0A0422E15}" presName="c3" presStyleLbl="node1" presStyleIdx="2" presStyleCnt="19"/>
      <dgm:spPr/>
    </dgm:pt>
    <dgm:pt modelId="{FF70A4DB-FABD-47F5-A3B6-94B256E84099}" type="pres">
      <dgm:prSet presAssocID="{33209C91-E4DC-45B4-8E86-1AE0A0422E15}" presName="c4" presStyleLbl="node1" presStyleIdx="3" presStyleCnt="19"/>
      <dgm:spPr/>
    </dgm:pt>
    <dgm:pt modelId="{2F2B72D3-4807-4EEC-97C0-B3100A30B7C8}" type="pres">
      <dgm:prSet presAssocID="{33209C91-E4DC-45B4-8E86-1AE0A0422E15}" presName="c5" presStyleLbl="node1" presStyleIdx="4" presStyleCnt="19"/>
      <dgm:spPr/>
    </dgm:pt>
    <dgm:pt modelId="{394C56FF-851C-4F0A-91EA-AAF0D42D91C8}" type="pres">
      <dgm:prSet presAssocID="{33209C91-E4DC-45B4-8E86-1AE0A0422E15}" presName="c6" presStyleLbl="node1" presStyleIdx="5" presStyleCnt="19"/>
      <dgm:spPr/>
    </dgm:pt>
    <dgm:pt modelId="{F4819D48-981E-425A-BCBD-053BE40E3E3C}" type="pres">
      <dgm:prSet presAssocID="{33209C91-E4DC-45B4-8E86-1AE0A0422E15}" presName="c7" presStyleLbl="node1" presStyleIdx="6" presStyleCnt="19"/>
      <dgm:spPr/>
    </dgm:pt>
    <dgm:pt modelId="{80F9827E-3DD8-4786-9BC0-342BEF789879}" type="pres">
      <dgm:prSet presAssocID="{33209C91-E4DC-45B4-8E86-1AE0A0422E15}" presName="c8" presStyleLbl="node1" presStyleIdx="7" presStyleCnt="19"/>
      <dgm:spPr/>
    </dgm:pt>
    <dgm:pt modelId="{0E2689F6-BD3F-45C5-A6A0-BEEC919033EE}" type="pres">
      <dgm:prSet presAssocID="{33209C91-E4DC-45B4-8E86-1AE0A0422E15}" presName="c9" presStyleLbl="node1" presStyleIdx="8" presStyleCnt="19"/>
      <dgm:spPr/>
    </dgm:pt>
    <dgm:pt modelId="{09CBCBDB-5FCB-4F73-A3ED-515EDA1336A6}" type="pres">
      <dgm:prSet presAssocID="{33209C91-E4DC-45B4-8E86-1AE0A0422E15}" presName="c10" presStyleLbl="node1" presStyleIdx="9" presStyleCnt="19"/>
      <dgm:spPr/>
    </dgm:pt>
    <dgm:pt modelId="{5792453C-0C2C-4D60-834D-B94757DB72A1}" type="pres">
      <dgm:prSet presAssocID="{33209C91-E4DC-45B4-8E86-1AE0A0422E15}" presName="c11" presStyleLbl="node1" presStyleIdx="10" presStyleCnt="19"/>
      <dgm:spPr/>
    </dgm:pt>
    <dgm:pt modelId="{8EE2047C-1C03-4119-80B4-D3AAF73E0502}" type="pres">
      <dgm:prSet presAssocID="{33209C91-E4DC-45B4-8E86-1AE0A0422E15}" presName="c12" presStyleLbl="node1" presStyleIdx="11" presStyleCnt="19"/>
      <dgm:spPr/>
    </dgm:pt>
    <dgm:pt modelId="{71272632-9181-4D68-89AC-A4745D0F502C}" type="pres">
      <dgm:prSet presAssocID="{33209C91-E4DC-45B4-8E86-1AE0A0422E15}" presName="c13" presStyleLbl="node1" presStyleIdx="12" presStyleCnt="19"/>
      <dgm:spPr/>
    </dgm:pt>
    <dgm:pt modelId="{D2C056A5-3FE7-4732-9FCB-C441AD42BA71}" type="pres">
      <dgm:prSet presAssocID="{33209C91-E4DC-45B4-8E86-1AE0A0422E15}" presName="c14" presStyleLbl="node1" presStyleIdx="13" presStyleCnt="19"/>
      <dgm:spPr/>
    </dgm:pt>
    <dgm:pt modelId="{47040611-C748-48BE-89E6-BE78CFF336C1}" type="pres">
      <dgm:prSet presAssocID="{33209C91-E4DC-45B4-8E86-1AE0A0422E15}" presName="c15" presStyleLbl="node1" presStyleIdx="14" presStyleCnt="19"/>
      <dgm:spPr/>
    </dgm:pt>
    <dgm:pt modelId="{601F88C4-0ABC-49E5-92C9-975E499D47F9}" type="pres">
      <dgm:prSet presAssocID="{33209C91-E4DC-45B4-8E86-1AE0A0422E15}" presName="c16" presStyleLbl="node1" presStyleIdx="15" presStyleCnt="19"/>
      <dgm:spPr/>
    </dgm:pt>
    <dgm:pt modelId="{19862A99-AA52-4D37-AA5E-506ACA5779DF}" type="pres">
      <dgm:prSet presAssocID="{33209C91-E4DC-45B4-8E86-1AE0A0422E15}" presName="c17" presStyleLbl="node1" presStyleIdx="16" presStyleCnt="19"/>
      <dgm:spPr/>
    </dgm:pt>
    <dgm:pt modelId="{754268F6-0569-4F54-9A7A-C1173350069A}" type="pres">
      <dgm:prSet presAssocID="{33209C91-E4DC-45B4-8E86-1AE0A0422E15}" presName="c18" presStyleLbl="node1" presStyleIdx="17" presStyleCnt="19"/>
      <dgm:spPr/>
    </dgm:pt>
    <dgm:pt modelId="{D092BFB0-37E1-4CA4-846E-2F9F73EE60E1}" type="pres">
      <dgm:prSet presAssocID="{9C43332C-A281-4362-99DA-3E59F65C84B1}" presName="chevronComposite1" presStyleCnt="0"/>
      <dgm:spPr/>
    </dgm:pt>
    <dgm:pt modelId="{67CD0D84-D67C-4188-B860-4D9FFD8C79C0}" type="pres">
      <dgm:prSet presAssocID="{9C43332C-A281-4362-99DA-3E59F65C84B1}" presName="chevron1" presStyleLbl="sibTrans2D1" presStyleIdx="0" presStyleCnt="3"/>
      <dgm:spPr/>
    </dgm:pt>
    <dgm:pt modelId="{059573F3-1BDB-4774-9248-88DEA3BB57B2}" type="pres">
      <dgm:prSet presAssocID="{9C43332C-A281-4362-99DA-3E59F65C84B1}" presName="spChevron1" presStyleCnt="0"/>
      <dgm:spPr/>
    </dgm:pt>
    <dgm:pt modelId="{20C8B311-CCD5-4868-A5A7-B4DCD2944D5E}" type="pres">
      <dgm:prSet presAssocID="{6D5AF65B-123F-42BB-A8BA-BF710CD98094}" presName="middle" presStyleCnt="0"/>
      <dgm:spPr/>
    </dgm:pt>
    <dgm:pt modelId="{3B35772F-751D-474F-8A97-729BC5CFE1FA}" type="pres">
      <dgm:prSet presAssocID="{6D5AF65B-123F-42BB-A8BA-BF710CD98094}" presName="parTxMid" presStyleLbl="revTx" presStyleIdx="1" presStyleCnt="3"/>
      <dgm:spPr/>
      <dgm:t>
        <a:bodyPr/>
        <a:lstStyle/>
        <a:p>
          <a:endParaRPr lang="en-US"/>
        </a:p>
      </dgm:t>
    </dgm:pt>
    <dgm:pt modelId="{CEF10FC8-D71F-494D-8895-26907B184B92}" type="pres">
      <dgm:prSet presAssocID="{6D5AF65B-123F-42BB-A8BA-BF710CD98094}" presName="spMid" presStyleCnt="0"/>
      <dgm:spPr/>
    </dgm:pt>
    <dgm:pt modelId="{9DC108EB-6304-420C-B6E0-2A96C713B23D}" type="pres">
      <dgm:prSet presAssocID="{28EAA69F-391A-4D11-BE08-BBA15F4A5012}" presName="chevronComposite1" presStyleCnt="0"/>
      <dgm:spPr/>
    </dgm:pt>
    <dgm:pt modelId="{DF5C6265-786B-4AA1-BED8-442AC15C2171}" type="pres">
      <dgm:prSet presAssocID="{28EAA69F-391A-4D11-BE08-BBA15F4A5012}" presName="chevron1" presStyleLbl="sibTrans2D1" presStyleIdx="1" presStyleCnt="3"/>
      <dgm:spPr/>
    </dgm:pt>
    <dgm:pt modelId="{D8826E0C-313B-4746-8F3B-D5B66F2683AD}" type="pres">
      <dgm:prSet presAssocID="{28EAA69F-391A-4D11-BE08-BBA15F4A5012}" presName="spChevron1" presStyleCnt="0"/>
      <dgm:spPr/>
    </dgm:pt>
    <dgm:pt modelId="{C157D6A9-B6C3-4B82-8730-F6581FCCCF6B}" type="pres">
      <dgm:prSet presAssocID="{A24F3114-D9A4-4A55-AC47-5C508D288133}" presName="middle" presStyleCnt="0"/>
      <dgm:spPr/>
    </dgm:pt>
    <dgm:pt modelId="{B319D695-9990-44BA-B5AA-EF2CAC9ADB53}" type="pres">
      <dgm:prSet presAssocID="{A24F3114-D9A4-4A55-AC47-5C508D288133}" presName="parTxMid" presStyleLbl="revTx" presStyleIdx="2" presStyleCnt="3"/>
      <dgm:spPr/>
      <dgm:t>
        <a:bodyPr/>
        <a:lstStyle/>
        <a:p>
          <a:endParaRPr lang="en-US"/>
        </a:p>
      </dgm:t>
    </dgm:pt>
    <dgm:pt modelId="{646E660F-846A-4E74-A84C-A48419624191}" type="pres">
      <dgm:prSet presAssocID="{A24F3114-D9A4-4A55-AC47-5C508D288133}" presName="spMid" presStyleCnt="0"/>
      <dgm:spPr/>
    </dgm:pt>
    <dgm:pt modelId="{552E3E14-2204-4932-857D-37A139EE844B}" type="pres">
      <dgm:prSet presAssocID="{C7310D30-5879-4705-827E-EAFFB4C6A18D}" presName="chevronComposite1" presStyleCnt="0"/>
      <dgm:spPr/>
    </dgm:pt>
    <dgm:pt modelId="{E4FB7A01-9040-49E7-AC9C-38D09F02237F}" type="pres">
      <dgm:prSet presAssocID="{C7310D30-5879-4705-827E-EAFFB4C6A18D}" presName="chevron1" presStyleLbl="sibTrans2D1" presStyleIdx="2" presStyleCnt="3"/>
      <dgm:spPr/>
    </dgm:pt>
    <dgm:pt modelId="{D089B20A-72BB-4348-BB2B-9199C9BF1B68}" type="pres">
      <dgm:prSet presAssocID="{C7310D30-5879-4705-827E-EAFFB4C6A18D}" presName="spChevron1" presStyleCnt="0"/>
      <dgm:spPr/>
    </dgm:pt>
    <dgm:pt modelId="{F7757AA1-0E46-4E73-A6C9-AFC3F01E95B4}" type="pres">
      <dgm:prSet presAssocID="{D74AD5BC-BC3C-47CC-BAAB-B6572864BCD5}" presName="last" presStyleCnt="0"/>
      <dgm:spPr/>
    </dgm:pt>
    <dgm:pt modelId="{A4410D11-3445-4C10-A863-70016F1ACCB3}" type="pres">
      <dgm:prSet presAssocID="{D74AD5BC-BC3C-47CC-BAAB-B6572864BCD5}" presName="circleTx" presStyleLbl="node1" presStyleIdx="18" presStyleCnt="19"/>
      <dgm:spPr/>
      <dgm:t>
        <a:bodyPr/>
        <a:lstStyle/>
        <a:p>
          <a:endParaRPr lang="en-US"/>
        </a:p>
      </dgm:t>
    </dgm:pt>
    <dgm:pt modelId="{374BBD41-BF17-429F-A445-F94B250AF257}" type="pres">
      <dgm:prSet presAssocID="{D74AD5BC-BC3C-47CC-BAAB-B6572864BCD5}" presName="spN" presStyleCnt="0"/>
      <dgm:spPr/>
    </dgm:pt>
  </dgm:ptLst>
  <dgm:cxnLst>
    <dgm:cxn modelId="{0C97218A-82B9-4B2E-854D-67DF63E7DB9A}" type="presOf" srcId="{6D5AF65B-123F-42BB-A8BA-BF710CD98094}" destId="{3B35772F-751D-474F-8A97-729BC5CFE1FA}" srcOrd="0" destOrd="0" presId="urn:microsoft.com/office/officeart/2009/3/layout/RandomtoResultProcess"/>
    <dgm:cxn modelId="{27D8FE17-1607-4B93-A725-CD900440A321}" type="presOf" srcId="{D74AD5BC-BC3C-47CC-BAAB-B6572864BCD5}" destId="{A4410D11-3445-4C10-A863-70016F1ACCB3}" srcOrd="0" destOrd="0" presId="urn:microsoft.com/office/officeart/2009/3/layout/RandomtoResultProcess"/>
    <dgm:cxn modelId="{25ACDC23-164F-4297-BF65-902ABFA07DC9}" srcId="{DBA38719-36B9-47B3-BE52-6C472A833A8D}" destId="{33209C91-E4DC-45B4-8E86-1AE0A0422E15}" srcOrd="0" destOrd="0" parTransId="{683D4475-378A-487F-AD38-E6AC536DA4C9}" sibTransId="{9C43332C-A281-4362-99DA-3E59F65C84B1}"/>
    <dgm:cxn modelId="{162B99CC-E5E0-438E-8DF6-9B923A565384}" type="presOf" srcId="{DBA38719-36B9-47B3-BE52-6C472A833A8D}" destId="{FA6D0DF9-382C-41C9-B2AC-9410E3D0BE26}" srcOrd="0" destOrd="0" presId="urn:microsoft.com/office/officeart/2009/3/layout/RandomtoResultProcess"/>
    <dgm:cxn modelId="{4C7C120B-F592-4488-BB50-FCCE7D012746}" srcId="{DBA38719-36B9-47B3-BE52-6C472A833A8D}" destId="{6D5AF65B-123F-42BB-A8BA-BF710CD98094}" srcOrd="1" destOrd="0" parTransId="{CC727146-A493-453F-BA3F-B369B2673D10}" sibTransId="{28EAA69F-391A-4D11-BE08-BBA15F4A5012}"/>
    <dgm:cxn modelId="{21BAE969-0F65-4099-BD8D-AD5AEBAA52D6}" type="presOf" srcId="{A24F3114-D9A4-4A55-AC47-5C508D288133}" destId="{B319D695-9990-44BA-B5AA-EF2CAC9ADB53}" srcOrd="0" destOrd="0" presId="urn:microsoft.com/office/officeart/2009/3/layout/RandomtoResultProcess"/>
    <dgm:cxn modelId="{418635FD-DAF0-4C01-B586-F6AE49DE3A79}" srcId="{DBA38719-36B9-47B3-BE52-6C472A833A8D}" destId="{A24F3114-D9A4-4A55-AC47-5C508D288133}" srcOrd="2" destOrd="0" parTransId="{74D114C1-A178-4F14-A642-9245B96515D9}" sibTransId="{C7310D30-5879-4705-827E-EAFFB4C6A18D}"/>
    <dgm:cxn modelId="{E54170D7-1896-44A1-BBA1-7B7DEDF318E5}" type="presOf" srcId="{33209C91-E4DC-45B4-8E86-1AE0A0422E15}" destId="{1AE12232-0E0F-4C0B-AAE2-0E5A489BFCAE}" srcOrd="0" destOrd="0" presId="urn:microsoft.com/office/officeart/2009/3/layout/RandomtoResultProcess"/>
    <dgm:cxn modelId="{44CF847A-E128-49D6-8588-8625AA1AFCDC}" srcId="{DBA38719-36B9-47B3-BE52-6C472A833A8D}" destId="{D74AD5BC-BC3C-47CC-BAAB-B6572864BCD5}" srcOrd="3" destOrd="0" parTransId="{CBC710D2-6513-4C51-A88C-8289D97CF0AB}" sibTransId="{42B3E8A7-E320-42B6-AFEE-74B60689D9D5}"/>
    <dgm:cxn modelId="{90FE8E7C-5D45-4444-B8D8-C98ACADBFD70}" type="presParOf" srcId="{FA6D0DF9-382C-41C9-B2AC-9410E3D0BE26}" destId="{3045DF16-64E7-48C4-870F-46B635F7089B}" srcOrd="0" destOrd="0" presId="urn:microsoft.com/office/officeart/2009/3/layout/RandomtoResultProcess"/>
    <dgm:cxn modelId="{178EF7A6-974E-4E10-898E-F37F90EB78BF}" type="presParOf" srcId="{3045DF16-64E7-48C4-870F-46B635F7089B}" destId="{1AE12232-0E0F-4C0B-AAE2-0E5A489BFCAE}" srcOrd="0" destOrd="0" presId="urn:microsoft.com/office/officeart/2009/3/layout/RandomtoResultProcess"/>
    <dgm:cxn modelId="{A9BB6C60-B187-4564-A72A-EE75A5F79AEE}" type="presParOf" srcId="{3045DF16-64E7-48C4-870F-46B635F7089B}" destId="{8392746A-99CB-42DD-95A7-AB8445D829F1}" srcOrd="1" destOrd="0" presId="urn:microsoft.com/office/officeart/2009/3/layout/RandomtoResultProcess"/>
    <dgm:cxn modelId="{AE71298A-2957-4A57-9230-2B0A84CC900C}" type="presParOf" srcId="{3045DF16-64E7-48C4-870F-46B635F7089B}" destId="{363FC73A-BF6E-4804-B685-1EA3F28AA7C5}" srcOrd="2" destOrd="0" presId="urn:microsoft.com/office/officeart/2009/3/layout/RandomtoResultProcess"/>
    <dgm:cxn modelId="{455AC6F0-25ED-4E05-A4F6-9036EC78EA21}" type="presParOf" srcId="{3045DF16-64E7-48C4-870F-46B635F7089B}" destId="{47962A8F-038B-47B5-AC5F-CCADA5AD282B}" srcOrd="3" destOrd="0" presId="urn:microsoft.com/office/officeart/2009/3/layout/RandomtoResultProcess"/>
    <dgm:cxn modelId="{E9CCC2FE-0DB9-40AB-82A7-2AD833EDB135}" type="presParOf" srcId="{3045DF16-64E7-48C4-870F-46B635F7089B}" destId="{FF70A4DB-FABD-47F5-A3B6-94B256E84099}" srcOrd="4" destOrd="0" presId="urn:microsoft.com/office/officeart/2009/3/layout/RandomtoResultProcess"/>
    <dgm:cxn modelId="{8F70320C-F3DE-4ACE-AE4A-3F8EB706A238}" type="presParOf" srcId="{3045DF16-64E7-48C4-870F-46B635F7089B}" destId="{2F2B72D3-4807-4EEC-97C0-B3100A30B7C8}" srcOrd="5" destOrd="0" presId="urn:microsoft.com/office/officeart/2009/3/layout/RandomtoResultProcess"/>
    <dgm:cxn modelId="{E486F8E6-5B2E-4698-9ABC-987B2DD7FEE8}" type="presParOf" srcId="{3045DF16-64E7-48C4-870F-46B635F7089B}" destId="{394C56FF-851C-4F0A-91EA-AAF0D42D91C8}" srcOrd="6" destOrd="0" presId="urn:microsoft.com/office/officeart/2009/3/layout/RandomtoResultProcess"/>
    <dgm:cxn modelId="{57EFFDA8-A4A9-42BB-A143-F683B8B7E4DB}" type="presParOf" srcId="{3045DF16-64E7-48C4-870F-46B635F7089B}" destId="{F4819D48-981E-425A-BCBD-053BE40E3E3C}" srcOrd="7" destOrd="0" presId="urn:microsoft.com/office/officeart/2009/3/layout/RandomtoResultProcess"/>
    <dgm:cxn modelId="{2869A8F5-B98D-4E1D-952A-3603688302F4}" type="presParOf" srcId="{3045DF16-64E7-48C4-870F-46B635F7089B}" destId="{80F9827E-3DD8-4786-9BC0-342BEF789879}" srcOrd="8" destOrd="0" presId="urn:microsoft.com/office/officeart/2009/3/layout/RandomtoResultProcess"/>
    <dgm:cxn modelId="{04E9C6E6-0E25-4E8E-9A09-F942B48DF91C}" type="presParOf" srcId="{3045DF16-64E7-48C4-870F-46B635F7089B}" destId="{0E2689F6-BD3F-45C5-A6A0-BEEC919033EE}" srcOrd="9" destOrd="0" presId="urn:microsoft.com/office/officeart/2009/3/layout/RandomtoResultProcess"/>
    <dgm:cxn modelId="{6CA1867B-4256-44C2-823D-7A4BB110D0D1}" type="presParOf" srcId="{3045DF16-64E7-48C4-870F-46B635F7089B}" destId="{09CBCBDB-5FCB-4F73-A3ED-515EDA1336A6}" srcOrd="10" destOrd="0" presId="urn:microsoft.com/office/officeart/2009/3/layout/RandomtoResultProcess"/>
    <dgm:cxn modelId="{8C1D262E-55A0-4D6F-AEAF-6CF7E9DB9C34}" type="presParOf" srcId="{3045DF16-64E7-48C4-870F-46B635F7089B}" destId="{5792453C-0C2C-4D60-834D-B94757DB72A1}" srcOrd="11" destOrd="0" presId="urn:microsoft.com/office/officeart/2009/3/layout/RandomtoResultProcess"/>
    <dgm:cxn modelId="{EB88C254-9B2D-4C95-A2DC-BBA837C23B0E}" type="presParOf" srcId="{3045DF16-64E7-48C4-870F-46B635F7089B}" destId="{8EE2047C-1C03-4119-80B4-D3AAF73E0502}" srcOrd="12" destOrd="0" presId="urn:microsoft.com/office/officeart/2009/3/layout/RandomtoResultProcess"/>
    <dgm:cxn modelId="{53595058-289F-4962-A62C-C482157BE565}" type="presParOf" srcId="{3045DF16-64E7-48C4-870F-46B635F7089B}" destId="{71272632-9181-4D68-89AC-A4745D0F502C}" srcOrd="13" destOrd="0" presId="urn:microsoft.com/office/officeart/2009/3/layout/RandomtoResultProcess"/>
    <dgm:cxn modelId="{2DA3E5DB-B52A-4EFC-AEFE-DF030F0755A1}" type="presParOf" srcId="{3045DF16-64E7-48C4-870F-46B635F7089B}" destId="{D2C056A5-3FE7-4732-9FCB-C441AD42BA71}" srcOrd="14" destOrd="0" presId="urn:microsoft.com/office/officeart/2009/3/layout/RandomtoResultProcess"/>
    <dgm:cxn modelId="{3F7404B4-1D01-4BE9-BDE9-39AE51F93F8C}" type="presParOf" srcId="{3045DF16-64E7-48C4-870F-46B635F7089B}" destId="{47040611-C748-48BE-89E6-BE78CFF336C1}" srcOrd="15" destOrd="0" presId="urn:microsoft.com/office/officeart/2009/3/layout/RandomtoResultProcess"/>
    <dgm:cxn modelId="{F4C3C8F3-0CE2-4E28-A152-EC5A4A21822F}" type="presParOf" srcId="{3045DF16-64E7-48C4-870F-46B635F7089B}" destId="{601F88C4-0ABC-49E5-92C9-975E499D47F9}" srcOrd="16" destOrd="0" presId="urn:microsoft.com/office/officeart/2009/3/layout/RandomtoResultProcess"/>
    <dgm:cxn modelId="{6E5F4F65-CA7C-4EDC-9DAD-32E2E36C5589}" type="presParOf" srcId="{3045DF16-64E7-48C4-870F-46B635F7089B}" destId="{19862A99-AA52-4D37-AA5E-506ACA5779DF}" srcOrd="17" destOrd="0" presId="urn:microsoft.com/office/officeart/2009/3/layout/RandomtoResultProcess"/>
    <dgm:cxn modelId="{3BB5EA2F-0571-49AC-991A-9D2A76F59E0E}" type="presParOf" srcId="{3045DF16-64E7-48C4-870F-46B635F7089B}" destId="{754268F6-0569-4F54-9A7A-C1173350069A}" srcOrd="18" destOrd="0" presId="urn:microsoft.com/office/officeart/2009/3/layout/RandomtoResultProcess"/>
    <dgm:cxn modelId="{374484FC-142D-44F2-A534-DA069461A5DD}" type="presParOf" srcId="{FA6D0DF9-382C-41C9-B2AC-9410E3D0BE26}" destId="{D092BFB0-37E1-4CA4-846E-2F9F73EE60E1}" srcOrd="1" destOrd="0" presId="urn:microsoft.com/office/officeart/2009/3/layout/RandomtoResultProcess"/>
    <dgm:cxn modelId="{6FD9EE74-4D0F-4FA7-BA43-288F788E4472}" type="presParOf" srcId="{D092BFB0-37E1-4CA4-846E-2F9F73EE60E1}" destId="{67CD0D84-D67C-4188-B860-4D9FFD8C79C0}" srcOrd="0" destOrd="0" presId="urn:microsoft.com/office/officeart/2009/3/layout/RandomtoResultProcess"/>
    <dgm:cxn modelId="{E12B3AB0-6836-4671-9DC1-F2B732544AD2}" type="presParOf" srcId="{D092BFB0-37E1-4CA4-846E-2F9F73EE60E1}" destId="{059573F3-1BDB-4774-9248-88DEA3BB57B2}" srcOrd="1" destOrd="0" presId="urn:microsoft.com/office/officeart/2009/3/layout/RandomtoResultProcess"/>
    <dgm:cxn modelId="{45CD539C-AB09-43DE-9638-4CD9889E36FB}" type="presParOf" srcId="{FA6D0DF9-382C-41C9-B2AC-9410E3D0BE26}" destId="{20C8B311-CCD5-4868-A5A7-B4DCD2944D5E}" srcOrd="2" destOrd="0" presId="urn:microsoft.com/office/officeart/2009/3/layout/RandomtoResultProcess"/>
    <dgm:cxn modelId="{E218F597-C756-4E5D-B25F-08AE2D5AFE53}" type="presParOf" srcId="{20C8B311-CCD5-4868-A5A7-B4DCD2944D5E}" destId="{3B35772F-751D-474F-8A97-729BC5CFE1FA}" srcOrd="0" destOrd="0" presId="urn:microsoft.com/office/officeart/2009/3/layout/RandomtoResultProcess"/>
    <dgm:cxn modelId="{7A58539A-9A82-4C4D-8D94-0AB8CB39FE8F}" type="presParOf" srcId="{20C8B311-CCD5-4868-A5A7-B4DCD2944D5E}" destId="{CEF10FC8-D71F-494D-8895-26907B184B92}" srcOrd="1" destOrd="0" presId="urn:microsoft.com/office/officeart/2009/3/layout/RandomtoResultProcess"/>
    <dgm:cxn modelId="{D001A3B3-0A2C-4D70-9B14-16C3C488601B}" type="presParOf" srcId="{FA6D0DF9-382C-41C9-B2AC-9410E3D0BE26}" destId="{9DC108EB-6304-420C-B6E0-2A96C713B23D}" srcOrd="3" destOrd="0" presId="urn:microsoft.com/office/officeart/2009/3/layout/RandomtoResultProcess"/>
    <dgm:cxn modelId="{403C3C5B-B37D-412A-A505-F7E4331CD719}" type="presParOf" srcId="{9DC108EB-6304-420C-B6E0-2A96C713B23D}" destId="{DF5C6265-786B-4AA1-BED8-442AC15C2171}" srcOrd="0" destOrd="0" presId="urn:microsoft.com/office/officeart/2009/3/layout/RandomtoResultProcess"/>
    <dgm:cxn modelId="{6BE1950B-899B-448F-9E84-F476A2376D2C}" type="presParOf" srcId="{9DC108EB-6304-420C-B6E0-2A96C713B23D}" destId="{D8826E0C-313B-4746-8F3B-D5B66F2683AD}" srcOrd="1" destOrd="0" presId="urn:microsoft.com/office/officeart/2009/3/layout/RandomtoResultProcess"/>
    <dgm:cxn modelId="{F16097AE-BE91-4BCC-B1FE-C6BB6A0EC7E7}" type="presParOf" srcId="{FA6D0DF9-382C-41C9-B2AC-9410E3D0BE26}" destId="{C157D6A9-B6C3-4B82-8730-F6581FCCCF6B}" srcOrd="4" destOrd="0" presId="urn:microsoft.com/office/officeart/2009/3/layout/RandomtoResultProcess"/>
    <dgm:cxn modelId="{AC64FF6C-E238-4512-AB52-5762065E18C4}" type="presParOf" srcId="{C157D6A9-B6C3-4B82-8730-F6581FCCCF6B}" destId="{B319D695-9990-44BA-B5AA-EF2CAC9ADB53}" srcOrd="0" destOrd="0" presId="urn:microsoft.com/office/officeart/2009/3/layout/RandomtoResultProcess"/>
    <dgm:cxn modelId="{5147E5C5-BE40-4518-8919-A055CBF99758}" type="presParOf" srcId="{C157D6A9-B6C3-4B82-8730-F6581FCCCF6B}" destId="{646E660F-846A-4E74-A84C-A48419624191}" srcOrd="1" destOrd="0" presId="urn:microsoft.com/office/officeart/2009/3/layout/RandomtoResultProcess"/>
    <dgm:cxn modelId="{483DA73A-6867-4BE9-98EE-D1E205006893}" type="presParOf" srcId="{FA6D0DF9-382C-41C9-B2AC-9410E3D0BE26}" destId="{552E3E14-2204-4932-857D-37A139EE844B}" srcOrd="5" destOrd="0" presId="urn:microsoft.com/office/officeart/2009/3/layout/RandomtoResultProcess"/>
    <dgm:cxn modelId="{52D26106-16A1-4A5C-9FAA-415D2B4AE744}" type="presParOf" srcId="{552E3E14-2204-4932-857D-37A139EE844B}" destId="{E4FB7A01-9040-49E7-AC9C-38D09F02237F}" srcOrd="0" destOrd="0" presId="urn:microsoft.com/office/officeart/2009/3/layout/RandomtoResultProcess"/>
    <dgm:cxn modelId="{8D985FFB-884C-438F-8387-E35EA350D25C}" type="presParOf" srcId="{552E3E14-2204-4932-857D-37A139EE844B}" destId="{D089B20A-72BB-4348-BB2B-9199C9BF1B68}" srcOrd="1" destOrd="0" presId="urn:microsoft.com/office/officeart/2009/3/layout/RandomtoResultProcess"/>
    <dgm:cxn modelId="{50F02B5E-B711-4899-90BA-3AF11E574238}" type="presParOf" srcId="{FA6D0DF9-382C-41C9-B2AC-9410E3D0BE26}" destId="{F7757AA1-0E46-4E73-A6C9-AFC3F01E95B4}" srcOrd="6" destOrd="0" presId="urn:microsoft.com/office/officeart/2009/3/layout/RandomtoResultProcess"/>
    <dgm:cxn modelId="{9836C171-7A56-42BC-B29B-01FDF243CDB4}" type="presParOf" srcId="{F7757AA1-0E46-4E73-A6C9-AFC3F01E95B4}" destId="{A4410D11-3445-4C10-A863-70016F1ACCB3}" srcOrd="0" destOrd="0" presId="urn:microsoft.com/office/officeart/2009/3/layout/RandomtoResultProcess"/>
    <dgm:cxn modelId="{AE88010B-68B4-44AB-AF7B-10FCE8A0F779}" type="presParOf" srcId="{F7757AA1-0E46-4E73-A6C9-AFC3F01E95B4}" destId="{374BBD41-BF17-429F-A445-F94B250AF257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9E9ECC87-D289-4B31-909C-B1BB50D4B2E5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8DDB5D8-BFD5-42A3-A071-12EF3862D3F0}">
      <dgm:prSet custT="1"/>
      <dgm:spPr/>
      <dgm:t>
        <a:bodyPr/>
        <a:lstStyle/>
        <a:p>
          <a:pPr rtl="0"/>
          <a:r>
            <a:rPr lang="es-MX" sz="2000" b="1" i="0" dirty="0" smtClean="0"/>
            <a:t>Regla 3.2.16</a:t>
          </a:r>
          <a:endParaRPr lang="en-US" sz="2000" b="1" dirty="0"/>
        </a:p>
      </dgm:t>
    </dgm:pt>
    <dgm:pt modelId="{1B2BA5EA-A58F-4613-A99D-A27C29CC31CF}" type="parTrans" cxnId="{C966A6F0-B1BA-431C-858E-E44AECB236F3}">
      <dgm:prSet/>
      <dgm:spPr/>
      <dgm:t>
        <a:bodyPr/>
        <a:lstStyle/>
        <a:p>
          <a:endParaRPr lang="en-US" sz="3600" b="1"/>
        </a:p>
      </dgm:t>
    </dgm:pt>
    <dgm:pt modelId="{D31329C3-6B78-4EDF-A5DF-9E4DD0215CB1}" type="sibTrans" cxnId="{C966A6F0-B1BA-431C-858E-E44AECB236F3}">
      <dgm:prSet/>
      <dgm:spPr/>
      <dgm:t>
        <a:bodyPr/>
        <a:lstStyle/>
        <a:p>
          <a:endParaRPr lang="en-US" sz="3600" b="1"/>
        </a:p>
      </dgm:t>
    </dgm:pt>
    <dgm:pt modelId="{578DF6ED-6155-4E15-8FEA-2070373B71E2}">
      <dgm:prSet custT="1"/>
      <dgm:spPr/>
      <dgm:t>
        <a:bodyPr/>
        <a:lstStyle/>
        <a:p>
          <a:pPr rtl="0"/>
          <a:r>
            <a:rPr lang="es-MX" sz="1400" b="1" i="0" smtClean="0"/>
            <a:t>Resolución de ampliación ya no incluirá:</a:t>
          </a:r>
          <a:endParaRPr lang="en-US" sz="1400" b="1"/>
        </a:p>
      </dgm:t>
    </dgm:pt>
    <dgm:pt modelId="{545A1059-B1F5-4F80-8DC9-1ED43A3FDDB1}" type="parTrans" cxnId="{AAF7290F-640B-4736-B9A5-9734FCF7ED98}">
      <dgm:prSet/>
      <dgm:spPr/>
      <dgm:t>
        <a:bodyPr/>
        <a:lstStyle/>
        <a:p>
          <a:endParaRPr lang="en-US" sz="3600" b="1"/>
        </a:p>
      </dgm:t>
    </dgm:pt>
    <dgm:pt modelId="{D21F573C-9BC2-4334-82F5-C3C607C6AD0D}" type="sibTrans" cxnId="{AAF7290F-640B-4736-B9A5-9734FCF7ED98}">
      <dgm:prSet/>
      <dgm:spPr/>
      <dgm:t>
        <a:bodyPr/>
        <a:lstStyle/>
        <a:p>
          <a:endParaRPr lang="en-US" sz="3600" b="1"/>
        </a:p>
      </dgm:t>
    </dgm:pt>
    <dgm:pt modelId="{67CD64B1-04AF-4857-9574-1B3631D9F5CA}">
      <dgm:prSet custT="1"/>
      <dgm:spPr/>
      <dgm:t>
        <a:bodyPr/>
        <a:lstStyle/>
        <a:p>
          <a:pPr rtl="0"/>
          <a:r>
            <a:rPr lang="es-MX" sz="1400" b="1" i="0" smtClean="0"/>
            <a:t>Clasificación arancelaria de la mercancía a exportar</a:t>
          </a:r>
          <a:endParaRPr lang="en-US" sz="1400" b="1"/>
        </a:p>
      </dgm:t>
    </dgm:pt>
    <dgm:pt modelId="{3FAA30EC-F643-490E-AD11-568C864E13B7}" type="parTrans" cxnId="{118577C4-4FCE-42AB-B0CE-40782AE50CF4}">
      <dgm:prSet/>
      <dgm:spPr/>
      <dgm:t>
        <a:bodyPr/>
        <a:lstStyle/>
        <a:p>
          <a:endParaRPr lang="en-US" sz="3600" b="1"/>
        </a:p>
      </dgm:t>
    </dgm:pt>
    <dgm:pt modelId="{75A23D24-9D77-4E2D-9545-5DE663FFF35A}" type="sibTrans" cxnId="{118577C4-4FCE-42AB-B0CE-40782AE50CF4}">
      <dgm:prSet/>
      <dgm:spPr/>
      <dgm:t>
        <a:bodyPr/>
        <a:lstStyle/>
        <a:p>
          <a:endParaRPr lang="en-US" sz="3600" b="1"/>
        </a:p>
      </dgm:t>
    </dgm:pt>
    <dgm:pt modelId="{66E3D7B8-436C-4188-A505-C261F2E494BB}">
      <dgm:prSet custT="1"/>
      <dgm:spPr/>
      <dgm:t>
        <a:bodyPr/>
        <a:lstStyle/>
        <a:p>
          <a:pPr algn="just" rtl="0"/>
          <a:r>
            <a:rPr lang="es-MX" sz="1400" b="1" i="0" dirty="0" smtClean="0"/>
            <a:t>En caso de </a:t>
          </a:r>
          <a:r>
            <a:rPr lang="es-MX" sz="1400" b="1" i="0" dirty="0" err="1" smtClean="0"/>
            <a:t>submanufactura</a:t>
          </a:r>
          <a:r>
            <a:rPr lang="es-MX" sz="1400" b="1" i="0" dirty="0" smtClean="0"/>
            <a:t>: denominación o razón social de </a:t>
          </a:r>
          <a:r>
            <a:rPr lang="es-MX" sz="1400" b="1" i="0" u="sng" dirty="0" smtClean="0"/>
            <a:t>empresas </a:t>
          </a:r>
          <a:r>
            <a:rPr lang="es-MX" sz="1400" b="1" i="0" u="none" dirty="0" err="1" smtClean="0"/>
            <a:t>submanufactureras</a:t>
          </a:r>
          <a:r>
            <a:rPr lang="es-MX" sz="1400" b="1" i="0" dirty="0" smtClean="0"/>
            <a:t>.</a:t>
          </a:r>
          <a:endParaRPr lang="en-US" sz="1400" b="1" dirty="0"/>
        </a:p>
      </dgm:t>
    </dgm:pt>
    <dgm:pt modelId="{831402D7-6541-4F86-AC1F-12B38BAC9134}" type="parTrans" cxnId="{6DF44A3C-DD9F-474C-AE11-0B535E3434CB}">
      <dgm:prSet/>
      <dgm:spPr/>
      <dgm:t>
        <a:bodyPr/>
        <a:lstStyle/>
        <a:p>
          <a:endParaRPr lang="en-US" sz="3600" b="1"/>
        </a:p>
      </dgm:t>
    </dgm:pt>
    <dgm:pt modelId="{66AD1C7A-4FB3-4E8A-B6D0-4904DB7FFBAF}" type="sibTrans" cxnId="{6DF44A3C-DD9F-474C-AE11-0B535E3434CB}">
      <dgm:prSet/>
      <dgm:spPr/>
      <dgm:t>
        <a:bodyPr/>
        <a:lstStyle/>
        <a:p>
          <a:endParaRPr lang="en-US" sz="3600" b="1"/>
        </a:p>
      </dgm:t>
    </dgm:pt>
    <dgm:pt modelId="{1818DEB4-7E19-4DC5-AA4D-08B358FBD858}">
      <dgm:prSet custT="1"/>
      <dgm:spPr/>
      <dgm:t>
        <a:bodyPr/>
        <a:lstStyle/>
        <a:p>
          <a:pPr rtl="0"/>
          <a:r>
            <a:rPr lang="es-MX" sz="1200" b="1" i="0" dirty="0" smtClean="0"/>
            <a:t>Art. 169, fracción II RLA 21 DIMMEX: </a:t>
          </a:r>
          <a:r>
            <a:rPr lang="es-MX" sz="1200" b="1" i="0" u="sng" dirty="0" smtClean="0"/>
            <a:t>personas físicas</a:t>
          </a:r>
          <a:r>
            <a:rPr lang="es-MX" sz="1200" b="1" i="0" dirty="0" smtClean="0"/>
            <a:t>.</a:t>
          </a:r>
          <a:endParaRPr lang="en-US" sz="1200" b="1" dirty="0"/>
        </a:p>
      </dgm:t>
    </dgm:pt>
    <dgm:pt modelId="{9BB10BCA-A10F-443E-8C1F-434757CE74B2}" type="parTrans" cxnId="{DF0072B9-6AEA-4F62-824A-596FB8B7EF61}">
      <dgm:prSet/>
      <dgm:spPr/>
      <dgm:t>
        <a:bodyPr/>
        <a:lstStyle/>
        <a:p>
          <a:endParaRPr lang="en-US" sz="3600" b="1"/>
        </a:p>
      </dgm:t>
    </dgm:pt>
    <dgm:pt modelId="{D26D9B8C-7A6D-4B15-99CF-EFF3EE573701}" type="sibTrans" cxnId="{DF0072B9-6AEA-4F62-824A-596FB8B7EF61}">
      <dgm:prSet/>
      <dgm:spPr/>
      <dgm:t>
        <a:bodyPr/>
        <a:lstStyle/>
        <a:p>
          <a:endParaRPr lang="en-US" sz="3600" b="1"/>
        </a:p>
      </dgm:t>
    </dgm:pt>
    <dgm:pt modelId="{85967C5E-B914-4D63-B874-9AB9580F9907}" type="pres">
      <dgm:prSet presAssocID="{9E9ECC87-D289-4B31-909C-B1BB50D4B2E5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180ACFB-1C80-4B2A-9DB1-9121556ECE59}" type="pres">
      <dgm:prSet presAssocID="{C8DDB5D8-BFD5-42A3-A071-12EF3862D3F0}" presName="chaos" presStyleCnt="0"/>
      <dgm:spPr/>
    </dgm:pt>
    <dgm:pt modelId="{4B135685-F208-4C95-A952-49B109EF932D}" type="pres">
      <dgm:prSet presAssocID="{C8DDB5D8-BFD5-42A3-A071-12EF3862D3F0}" presName="parTx1" presStyleLbl="revTx" presStyleIdx="0" presStyleCnt="4"/>
      <dgm:spPr/>
      <dgm:t>
        <a:bodyPr/>
        <a:lstStyle/>
        <a:p>
          <a:endParaRPr lang="en-US"/>
        </a:p>
      </dgm:t>
    </dgm:pt>
    <dgm:pt modelId="{ACEC694C-9734-42FC-A04F-F7E79C92E7B6}" type="pres">
      <dgm:prSet presAssocID="{C8DDB5D8-BFD5-42A3-A071-12EF3862D3F0}" presName="c1" presStyleLbl="node1" presStyleIdx="0" presStyleCnt="19"/>
      <dgm:spPr/>
    </dgm:pt>
    <dgm:pt modelId="{6F6D3A50-02B1-4322-BF17-E36278FF7146}" type="pres">
      <dgm:prSet presAssocID="{C8DDB5D8-BFD5-42A3-A071-12EF3862D3F0}" presName="c2" presStyleLbl="node1" presStyleIdx="1" presStyleCnt="19"/>
      <dgm:spPr/>
    </dgm:pt>
    <dgm:pt modelId="{D0F54C49-045E-4480-B2BB-6D48E52DCC46}" type="pres">
      <dgm:prSet presAssocID="{C8DDB5D8-BFD5-42A3-A071-12EF3862D3F0}" presName="c3" presStyleLbl="node1" presStyleIdx="2" presStyleCnt="19"/>
      <dgm:spPr/>
    </dgm:pt>
    <dgm:pt modelId="{5F0F9994-DE5D-42D2-AD15-048AC8404A3E}" type="pres">
      <dgm:prSet presAssocID="{C8DDB5D8-BFD5-42A3-A071-12EF3862D3F0}" presName="c4" presStyleLbl="node1" presStyleIdx="3" presStyleCnt="19"/>
      <dgm:spPr/>
    </dgm:pt>
    <dgm:pt modelId="{9FAAED88-FF8D-49C8-93E2-4727FD2CC44C}" type="pres">
      <dgm:prSet presAssocID="{C8DDB5D8-BFD5-42A3-A071-12EF3862D3F0}" presName="c5" presStyleLbl="node1" presStyleIdx="4" presStyleCnt="19"/>
      <dgm:spPr/>
    </dgm:pt>
    <dgm:pt modelId="{894CDE36-DCC5-48A6-A78E-64D75C169991}" type="pres">
      <dgm:prSet presAssocID="{C8DDB5D8-BFD5-42A3-A071-12EF3862D3F0}" presName="c6" presStyleLbl="node1" presStyleIdx="5" presStyleCnt="19"/>
      <dgm:spPr/>
    </dgm:pt>
    <dgm:pt modelId="{D8E3747D-9484-4878-A8D9-200C8ACF1BD4}" type="pres">
      <dgm:prSet presAssocID="{C8DDB5D8-BFD5-42A3-A071-12EF3862D3F0}" presName="c7" presStyleLbl="node1" presStyleIdx="6" presStyleCnt="19"/>
      <dgm:spPr/>
    </dgm:pt>
    <dgm:pt modelId="{34DB5D3F-97C3-4984-89AE-479FEFCA900B}" type="pres">
      <dgm:prSet presAssocID="{C8DDB5D8-BFD5-42A3-A071-12EF3862D3F0}" presName="c8" presStyleLbl="node1" presStyleIdx="7" presStyleCnt="19"/>
      <dgm:spPr/>
    </dgm:pt>
    <dgm:pt modelId="{4F39CDB8-95F5-4DEE-B6F4-7A7D3E440712}" type="pres">
      <dgm:prSet presAssocID="{C8DDB5D8-BFD5-42A3-A071-12EF3862D3F0}" presName="c9" presStyleLbl="node1" presStyleIdx="8" presStyleCnt="19"/>
      <dgm:spPr/>
    </dgm:pt>
    <dgm:pt modelId="{39961D52-5F72-43F4-95B9-8055459DB133}" type="pres">
      <dgm:prSet presAssocID="{C8DDB5D8-BFD5-42A3-A071-12EF3862D3F0}" presName="c10" presStyleLbl="node1" presStyleIdx="9" presStyleCnt="19"/>
      <dgm:spPr/>
    </dgm:pt>
    <dgm:pt modelId="{FCBBEC59-9EA8-4051-B0EE-21245A4BE736}" type="pres">
      <dgm:prSet presAssocID="{C8DDB5D8-BFD5-42A3-A071-12EF3862D3F0}" presName="c11" presStyleLbl="node1" presStyleIdx="10" presStyleCnt="19"/>
      <dgm:spPr/>
    </dgm:pt>
    <dgm:pt modelId="{3C9C3D24-146A-4502-B99A-D7C0CE087DD9}" type="pres">
      <dgm:prSet presAssocID="{C8DDB5D8-BFD5-42A3-A071-12EF3862D3F0}" presName="c12" presStyleLbl="node1" presStyleIdx="11" presStyleCnt="19"/>
      <dgm:spPr/>
    </dgm:pt>
    <dgm:pt modelId="{FEEB7A80-2990-4FF5-A20A-F2939DAD47C5}" type="pres">
      <dgm:prSet presAssocID="{C8DDB5D8-BFD5-42A3-A071-12EF3862D3F0}" presName="c13" presStyleLbl="node1" presStyleIdx="12" presStyleCnt="19"/>
      <dgm:spPr/>
    </dgm:pt>
    <dgm:pt modelId="{9017271F-13AB-4CDD-BA75-8BCADFAB0E77}" type="pres">
      <dgm:prSet presAssocID="{C8DDB5D8-BFD5-42A3-A071-12EF3862D3F0}" presName="c14" presStyleLbl="node1" presStyleIdx="13" presStyleCnt="19"/>
      <dgm:spPr/>
    </dgm:pt>
    <dgm:pt modelId="{386E4102-4A33-4E2F-9B5D-D6EFBEDBF2B8}" type="pres">
      <dgm:prSet presAssocID="{C8DDB5D8-BFD5-42A3-A071-12EF3862D3F0}" presName="c15" presStyleLbl="node1" presStyleIdx="14" presStyleCnt="19"/>
      <dgm:spPr/>
    </dgm:pt>
    <dgm:pt modelId="{846D1F9E-0818-403A-B8CC-68DB3B1EE9EB}" type="pres">
      <dgm:prSet presAssocID="{C8DDB5D8-BFD5-42A3-A071-12EF3862D3F0}" presName="c16" presStyleLbl="node1" presStyleIdx="15" presStyleCnt="19"/>
      <dgm:spPr/>
    </dgm:pt>
    <dgm:pt modelId="{5A4E5BD2-BA02-429C-81D5-303F1F9F890D}" type="pres">
      <dgm:prSet presAssocID="{C8DDB5D8-BFD5-42A3-A071-12EF3862D3F0}" presName="c17" presStyleLbl="node1" presStyleIdx="16" presStyleCnt="19"/>
      <dgm:spPr/>
    </dgm:pt>
    <dgm:pt modelId="{DEA7F3B5-E0B1-4C96-8C7A-2AA645E3E55F}" type="pres">
      <dgm:prSet presAssocID="{C8DDB5D8-BFD5-42A3-A071-12EF3862D3F0}" presName="c18" presStyleLbl="node1" presStyleIdx="17" presStyleCnt="19"/>
      <dgm:spPr/>
    </dgm:pt>
    <dgm:pt modelId="{BF8CC74E-8D7C-4E8C-AA18-E8F2B658D867}" type="pres">
      <dgm:prSet presAssocID="{D31329C3-6B78-4EDF-A5DF-9E4DD0215CB1}" presName="chevronComposite1" presStyleCnt="0"/>
      <dgm:spPr/>
    </dgm:pt>
    <dgm:pt modelId="{B6917B0D-D9E9-4BF6-BF53-3F96CE83BAA2}" type="pres">
      <dgm:prSet presAssocID="{D31329C3-6B78-4EDF-A5DF-9E4DD0215CB1}" presName="chevron1" presStyleLbl="sibTrans2D1" presStyleIdx="0" presStyleCnt="4"/>
      <dgm:spPr/>
    </dgm:pt>
    <dgm:pt modelId="{49CFCE9C-5048-41B8-ABF8-B90605008675}" type="pres">
      <dgm:prSet presAssocID="{D31329C3-6B78-4EDF-A5DF-9E4DD0215CB1}" presName="spChevron1" presStyleCnt="0"/>
      <dgm:spPr/>
    </dgm:pt>
    <dgm:pt modelId="{A03E81FF-2953-46AD-AF6F-5B3E77D50BD4}" type="pres">
      <dgm:prSet presAssocID="{578DF6ED-6155-4E15-8FEA-2070373B71E2}" presName="middle" presStyleCnt="0"/>
      <dgm:spPr/>
    </dgm:pt>
    <dgm:pt modelId="{1792E3C8-FA26-48C7-8D4D-40F959A38D34}" type="pres">
      <dgm:prSet presAssocID="{578DF6ED-6155-4E15-8FEA-2070373B71E2}" presName="parTxMid" presStyleLbl="revTx" presStyleIdx="1" presStyleCnt="4"/>
      <dgm:spPr/>
      <dgm:t>
        <a:bodyPr/>
        <a:lstStyle/>
        <a:p>
          <a:endParaRPr lang="en-US"/>
        </a:p>
      </dgm:t>
    </dgm:pt>
    <dgm:pt modelId="{52633A54-6B55-4168-8969-2263D30B881C}" type="pres">
      <dgm:prSet presAssocID="{578DF6ED-6155-4E15-8FEA-2070373B71E2}" presName="spMid" presStyleCnt="0"/>
      <dgm:spPr/>
    </dgm:pt>
    <dgm:pt modelId="{F3D1E7EA-45C7-4E5D-ACF6-A2DA26D925B8}" type="pres">
      <dgm:prSet presAssocID="{D21F573C-9BC2-4334-82F5-C3C607C6AD0D}" presName="chevronComposite1" presStyleCnt="0"/>
      <dgm:spPr/>
    </dgm:pt>
    <dgm:pt modelId="{C51BF2C6-DE7B-4BD7-B59A-89955FC67BAC}" type="pres">
      <dgm:prSet presAssocID="{D21F573C-9BC2-4334-82F5-C3C607C6AD0D}" presName="chevron1" presStyleLbl="sibTrans2D1" presStyleIdx="1" presStyleCnt="4"/>
      <dgm:spPr/>
    </dgm:pt>
    <dgm:pt modelId="{F03FF602-2471-4A7C-94C8-E0E23D8F4AFF}" type="pres">
      <dgm:prSet presAssocID="{D21F573C-9BC2-4334-82F5-C3C607C6AD0D}" presName="spChevron1" presStyleCnt="0"/>
      <dgm:spPr/>
    </dgm:pt>
    <dgm:pt modelId="{D7A3C6B9-A138-4DD1-A4BD-A0BF70FB7081}" type="pres">
      <dgm:prSet presAssocID="{67CD64B1-04AF-4857-9574-1B3631D9F5CA}" presName="middle" presStyleCnt="0"/>
      <dgm:spPr/>
    </dgm:pt>
    <dgm:pt modelId="{2A527F10-4D84-4AE4-8671-AC5478329CAA}" type="pres">
      <dgm:prSet presAssocID="{67CD64B1-04AF-4857-9574-1B3631D9F5CA}" presName="parTxMid" presStyleLbl="revTx" presStyleIdx="2" presStyleCnt="4"/>
      <dgm:spPr/>
      <dgm:t>
        <a:bodyPr/>
        <a:lstStyle/>
        <a:p>
          <a:endParaRPr lang="en-US"/>
        </a:p>
      </dgm:t>
    </dgm:pt>
    <dgm:pt modelId="{2E9754E1-CEE9-4195-9908-6C1AC8F7848B}" type="pres">
      <dgm:prSet presAssocID="{67CD64B1-04AF-4857-9574-1B3631D9F5CA}" presName="spMid" presStyleCnt="0"/>
      <dgm:spPr/>
    </dgm:pt>
    <dgm:pt modelId="{9481193D-E7AB-4731-A0AC-636CFA054B00}" type="pres">
      <dgm:prSet presAssocID="{75A23D24-9D77-4E2D-9545-5DE663FFF35A}" presName="chevronComposite1" presStyleCnt="0"/>
      <dgm:spPr/>
    </dgm:pt>
    <dgm:pt modelId="{C93E4E03-97B6-4657-9707-F13CDB38F288}" type="pres">
      <dgm:prSet presAssocID="{75A23D24-9D77-4E2D-9545-5DE663FFF35A}" presName="chevron1" presStyleLbl="sibTrans2D1" presStyleIdx="2" presStyleCnt="4"/>
      <dgm:spPr/>
    </dgm:pt>
    <dgm:pt modelId="{09AB44A2-D1E1-4F7D-B716-FB9BE9B56425}" type="pres">
      <dgm:prSet presAssocID="{75A23D24-9D77-4E2D-9545-5DE663FFF35A}" presName="spChevron1" presStyleCnt="0"/>
      <dgm:spPr/>
    </dgm:pt>
    <dgm:pt modelId="{AAB089CC-8443-4721-847E-AE181E9CC6F3}" type="pres">
      <dgm:prSet presAssocID="{66E3D7B8-436C-4188-A505-C261F2E494BB}" presName="middle" presStyleCnt="0"/>
      <dgm:spPr/>
    </dgm:pt>
    <dgm:pt modelId="{7A48B943-DFC1-4056-963D-0952DF30138B}" type="pres">
      <dgm:prSet presAssocID="{66E3D7B8-436C-4188-A505-C261F2E494BB}" presName="parTxMid" presStyleLbl="revTx" presStyleIdx="3" presStyleCnt="4" custScaleX="143725"/>
      <dgm:spPr/>
      <dgm:t>
        <a:bodyPr/>
        <a:lstStyle/>
        <a:p>
          <a:endParaRPr lang="en-US"/>
        </a:p>
      </dgm:t>
    </dgm:pt>
    <dgm:pt modelId="{B858A8EF-8F62-4125-9EFE-91812D3027F7}" type="pres">
      <dgm:prSet presAssocID="{66E3D7B8-436C-4188-A505-C261F2E494BB}" presName="spMid" presStyleCnt="0"/>
      <dgm:spPr/>
    </dgm:pt>
    <dgm:pt modelId="{8AC76A3A-D29B-41D9-A8F8-E7381D2C824F}" type="pres">
      <dgm:prSet presAssocID="{66AD1C7A-4FB3-4E8A-B6D0-4904DB7FFBAF}" presName="chevronComposite1" presStyleCnt="0"/>
      <dgm:spPr/>
    </dgm:pt>
    <dgm:pt modelId="{6AAA7FE6-8C66-4952-AB7A-4DFFA907B0CE}" type="pres">
      <dgm:prSet presAssocID="{66AD1C7A-4FB3-4E8A-B6D0-4904DB7FFBAF}" presName="chevron1" presStyleLbl="sibTrans2D1" presStyleIdx="3" presStyleCnt="4"/>
      <dgm:spPr/>
    </dgm:pt>
    <dgm:pt modelId="{F509FD9C-C022-44BF-9E1F-F5296CD89D7A}" type="pres">
      <dgm:prSet presAssocID="{66AD1C7A-4FB3-4E8A-B6D0-4904DB7FFBAF}" presName="spChevron1" presStyleCnt="0"/>
      <dgm:spPr/>
    </dgm:pt>
    <dgm:pt modelId="{BFD1211F-944F-4565-BD89-74338158AECC}" type="pres">
      <dgm:prSet presAssocID="{1818DEB4-7E19-4DC5-AA4D-08B358FBD858}" presName="last" presStyleCnt="0"/>
      <dgm:spPr/>
    </dgm:pt>
    <dgm:pt modelId="{1E651321-6923-48FF-AA35-60D0D9470F14}" type="pres">
      <dgm:prSet presAssocID="{1818DEB4-7E19-4DC5-AA4D-08B358FBD858}" presName="circleTx" presStyleLbl="node1" presStyleIdx="18" presStyleCnt="19"/>
      <dgm:spPr/>
      <dgm:t>
        <a:bodyPr/>
        <a:lstStyle/>
        <a:p>
          <a:endParaRPr lang="en-US"/>
        </a:p>
      </dgm:t>
    </dgm:pt>
    <dgm:pt modelId="{D34E9955-A779-4E5B-BCF9-B55EDE774238}" type="pres">
      <dgm:prSet presAssocID="{1818DEB4-7E19-4DC5-AA4D-08B358FBD858}" presName="spN" presStyleCnt="0"/>
      <dgm:spPr/>
    </dgm:pt>
  </dgm:ptLst>
  <dgm:cxnLst>
    <dgm:cxn modelId="{6DF44A3C-DD9F-474C-AE11-0B535E3434CB}" srcId="{9E9ECC87-D289-4B31-909C-B1BB50D4B2E5}" destId="{66E3D7B8-436C-4188-A505-C261F2E494BB}" srcOrd="3" destOrd="0" parTransId="{831402D7-6541-4F86-AC1F-12B38BAC9134}" sibTransId="{66AD1C7A-4FB3-4E8A-B6D0-4904DB7FFBAF}"/>
    <dgm:cxn modelId="{BC7BBBD4-2448-4692-A311-D17F6358F662}" type="presOf" srcId="{67CD64B1-04AF-4857-9574-1B3631D9F5CA}" destId="{2A527F10-4D84-4AE4-8671-AC5478329CAA}" srcOrd="0" destOrd="0" presId="urn:microsoft.com/office/officeart/2009/3/layout/RandomtoResultProcess"/>
    <dgm:cxn modelId="{A37C1AE0-1D06-4365-8645-544FC1E7F23E}" type="presOf" srcId="{66E3D7B8-436C-4188-A505-C261F2E494BB}" destId="{7A48B943-DFC1-4056-963D-0952DF30138B}" srcOrd="0" destOrd="0" presId="urn:microsoft.com/office/officeart/2009/3/layout/RandomtoResultProcess"/>
    <dgm:cxn modelId="{118577C4-4FCE-42AB-B0CE-40782AE50CF4}" srcId="{9E9ECC87-D289-4B31-909C-B1BB50D4B2E5}" destId="{67CD64B1-04AF-4857-9574-1B3631D9F5CA}" srcOrd="2" destOrd="0" parTransId="{3FAA30EC-F643-490E-AD11-568C864E13B7}" sibTransId="{75A23D24-9D77-4E2D-9545-5DE663FFF35A}"/>
    <dgm:cxn modelId="{AAF7290F-640B-4736-B9A5-9734FCF7ED98}" srcId="{9E9ECC87-D289-4B31-909C-B1BB50D4B2E5}" destId="{578DF6ED-6155-4E15-8FEA-2070373B71E2}" srcOrd="1" destOrd="0" parTransId="{545A1059-B1F5-4F80-8DC9-1ED43A3FDDB1}" sibTransId="{D21F573C-9BC2-4334-82F5-C3C607C6AD0D}"/>
    <dgm:cxn modelId="{EDBB2FAD-0C5D-42F2-9686-28246DACFCD5}" type="presOf" srcId="{C8DDB5D8-BFD5-42A3-A071-12EF3862D3F0}" destId="{4B135685-F208-4C95-A952-49B109EF932D}" srcOrd="0" destOrd="0" presId="urn:microsoft.com/office/officeart/2009/3/layout/RandomtoResultProcess"/>
    <dgm:cxn modelId="{C966A6F0-B1BA-431C-858E-E44AECB236F3}" srcId="{9E9ECC87-D289-4B31-909C-B1BB50D4B2E5}" destId="{C8DDB5D8-BFD5-42A3-A071-12EF3862D3F0}" srcOrd="0" destOrd="0" parTransId="{1B2BA5EA-A58F-4613-A99D-A27C29CC31CF}" sibTransId="{D31329C3-6B78-4EDF-A5DF-9E4DD0215CB1}"/>
    <dgm:cxn modelId="{900DEF76-DEB4-4DA6-A366-D0E41C6B05D5}" type="presOf" srcId="{1818DEB4-7E19-4DC5-AA4D-08B358FBD858}" destId="{1E651321-6923-48FF-AA35-60D0D9470F14}" srcOrd="0" destOrd="0" presId="urn:microsoft.com/office/officeart/2009/3/layout/RandomtoResultProcess"/>
    <dgm:cxn modelId="{54A020D5-321F-43B9-90FA-3D1165055FBC}" type="presOf" srcId="{578DF6ED-6155-4E15-8FEA-2070373B71E2}" destId="{1792E3C8-FA26-48C7-8D4D-40F959A38D34}" srcOrd="0" destOrd="0" presId="urn:microsoft.com/office/officeart/2009/3/layout/RandomtoResultProcess"/>
    <dgm:cxn modelId="{DF0072B9-6AEA-4F62-824A-596FB8B7EF61}" srcId="{9E9ECC87-D289-4B31-909C-B1BB50D4B2E5}" destId="{1818DEB4-7E19-4DC5-AA4D-08B358FBD858}" srcOrd="4" destOrd="0" parTransId="{9BB10BCA-A10F-443E-8C1F-434757CE74B2}" sibTransId="{D26D9B8C-7A6D-4B15-99CF-EFF3EE573701}"/>
    <dgm:cxn modelId="{46475747-F978-4ECA-9D2F-F10AB3A35401}" type="presOf" srcId="{9E9ECC87-D289-4B31-909C-B1BB50D4B2E5}" destId="{85967C5E-B914-4D63-B874-9AB9580F9907}" srcOrd="0" destOrd="0" presId="urn:microsoft.com/office/officeart/2009/3/layout/RandomtoResultProcess"/>
    <dgm:cxn modelId="{728F8C80-EBF3-4030-905B-81B41D74298E}" type="presParOf" srcId="{85967C5E-B914-4D63-B874-9AB9580F9907}" destId="{7180ACFB-1C80-4B2A-9DB1-9121556ECE59}" srcOrd="0" destOrd="0" presId="urn:microsoft.com/office/officeart/2009/3/layout/RandomtoResultProcess"/>
    <dgm:cxn modelId="{AF9D5E4E-6FD1-4B34-A029-D6412C67221E}" type="presParOf" srcId="{7180ACFB-1C80-4B2A-9DB1-9121556ECE59}" destId="{4B135685-F208-4C95-A952-49B109EF932D}" srcOrd="0" destOrd="0" presId="urn:microsoft.com/office/officeart/2009/3/layout/RandomtoResultProcess"/>
    <dgm:cxn modelId="{F0B0043B-E659-480F-9F40-F17255E7BA81}" type="presParOf" srcId="{7180ACFB-1C80-4B2A-9DB1-9121556ECE59}" destId="{ACEC694C-9734-42FC-A04F-F7E79C92E7B6}" srcOrd="1" destOrd="0" presId="urn:microsoft.com/office/officeart/2009/3/layout/RandomtoResultProcess"/>
    <dgm:cxn modelId="{6539281A-5520-4061-84B5-8BB25F0DD29D}" type="presParOf" srcId="{7180ACFB-1C80-4B2A-9DB1-9121556ECE59}" destId="{6F6D3A50-02B1-4322-BF17-E36278FF7146}" srcOrd="2" destOrd="0" presId="urn:microsoft.com/office/officeart/2009/3/layout/RandomtoResultProcess"/>
    <dgm:cxn modelId="{C6CE5B60-AD9D-4109-B02B-5C69B9F024FC}" type="presParOf" srcId="{7180ACFB-1C80-4B2A-9DB1-9121556ECE59}" destId="{D0F54C49-045E-4480-B2BB-6D48E52DCC46}" srcOrd="3" destOrd="0" presId="urn:microsoft.com/office/officeart/2009/3/layout/RandomtoResultProcess"/>
    <dgm:cxn modelId="{B57C0B77-E5D7-475B-A6EB-E9F27D39FD39}" type="presParOf" srcId="{7180ACFB-1C80-4B2A-9DB1-9121556ECE59}" destId="{5F0F9994-DE5D-42D2-AD15-048AC8404A3E}" srcOrd="4" destOrd="0" presId="urn:microsoft.com/office/officeart/2009/3/layout/RandomtoResultProcess"/>
    <dgm:cxn modelId="{107FC687-500A-4177-8C2E-7116DA2B1C47}" type="presParOf" srcId="{7180ACFB-1C80-4B2A-9DB1-9121556ECE59}" destId="{9FAAED88-FF8D-49C8-93E2-4727FD2CC44C}" srcOrd="5" destOrd="0" presId="urn:microsoft.com/office/officeart/2009/3/layout/RandomtoResultProcess"/>
    <dgm:cxn modelId="{3D3F9372-6AE4-43BC-8030-82954743FA4B}" type="presParOf" srcId="{7180ACFB-1C80-4B2A-9DB1-9121556ECE59}" destId="{894CDE36-DCC5-48A6-A78E-64D75C169991}" srcOrd="6" destOrd="0" presId="urn:microsoft.com/office/officeart/2009/3/layout/RandomtoResultProcess"/>
    <dgm:cxn modelId="{73ACD022-4D89-4691-B86A-03EA955A7DB4}" type="presParOf" srcId="{7180ACFB-1C80-4B2A-9DB1-9121556ECE59}" destId="{D8E3747D-9484-4878-A8D9-200C8ACF1BD4}" srcOrd="7" destOrd="0" presId="urn:microsoft.com/office/officeart/2009/3/layout/RandomtoResultProcess"/>
    <dgm:cxn modelId="{884D3E09-8E98-4984-AB57-EF787C00E50F}" type="presParOf" srcId="{7180ACFB-1C80-4B2A-9DB1-9121556ECE59}" destId="{34DB5D3F-97C3-4984-89AE-479FEFCA900B}" srcOrd="8" destOrd="0" presId="urn:microsoft.com/office/officeart/2009/3/layout/RandomtoResultProcess"/>
    <dgm:cxn modelId="{1B3CDD90-2C8D-41D9-9AE8-48F04793C0D1}" type="presParOf" srcId="{7180ACFB-1C80-4B2A-9DB1-9121556ECE59}" destId="{4F39CDB8-95F5-4DEE-B6F4-7A7D3E440712}" srcOrd="9" destOrd="0" presId="urn:microsoft.com/office/officeart/2009/3/layout/RandomtoResultProcess"/>
    <dgm:cxn modelId="{DC9EA03E-632C-4820-8E57-060D2EA4AAF4}" type="presParOf" srcId="{7180ACFB-1C80-4B2A-9DB1-9121556ECE59}" destId="{39961D52-5F72-43F4-95B9-8055459DB133}" srcOrd="10" destOrd="0" presId="urn:microsoft.com/office/officeart/2009/3/layout/RandomtoResultProcess"/>
    <dgm:cxn modelId="{2AD2C017-393E-400B-8465-3EFC8D87F782}" type="presParOf" srcId="{7180ACFB-1C80-4B2A-9DB1-9121556ECE59}" destId="{FCBBEC59-9EA8-4051-B0EE-21245A4BE736}" srcOrd="11" destOrd="0" presId="urn:microsoft.com/office/officeart/2009/3/layout/RandomtoResultProcess"/>
    <dgm:cxn modelId="{4A0C6012-0C9E-43C1-867A-205E49C61D6E}" type="presParOf" srcId="{7180ACFB-1C80-4B2A-9DB1-9121556ECE59}" destId="{3C9C3D24-146A-4502-B99A-D7C0CE087DD9}" srcOrd="12" destOrd="0" presId="urn:microsoft.com/office/officeart/2009/3/layout/RandomtoResultProcess"/>
    <dgm:cxn modelId="{DB5CFF7B-5FBB-4327-AFED-CDC0D769D6C4}" type="presParOf" srcId="{7180ACFB-1C80-4B2A-9DB1-9121556ECE59}" destId="{FEEB7A80-2990-4FF5-A20A-F2939DAD47C5}" srcOrd="13" destOrd="0" presId="urn:microsoft.com/office/officeart/2009/3/layout/RandomtoResultProcess"/>
    <dgm:cxn modelId="{984FE1FA-361B-43A7-8E07-B22EA644CA6F}" type="presParOf" srcId="{7180ACFB-1C80-4B2A-9DB1-9121556ECE59}" destId="{9017271F-13AB-4CDD-BA75-8BCADFAB0E77}" srcOrd="14" destOrd="0" presId="urn:microsoft.com/office/officeart/2009/3/layout/RandomtoResultProcess"/>
    <dgm:cxn modelId="{57B5022D-4B5D-4E7A-8867-4E7F00A4B98B}" type="presParOf" srcId="{7180ACFB-1C80-4B2A-9DB1-9121556ECE59}" destId="{386E4102-4A33-4E2F-9B5D-D6EFBEDBF2B8}" srcOrd="15" destOrd="0" presId="urn:microsoft.com/office/officeart/2009/3/layout/RandomtoResultProcess"/>
    <dgm:cxn modelId="{9C9BAD22-CE70-4698-9F32-3498BA032D67}" type="presParOf" srcId="{7180ACFB-1C80-4B2A-9DB1-9121556ECE59}" destId="{846D1F9E-0818-403A-B8CC-68DB3B1EE9EB}" srcOrd="16" destOrd="0" presId="urn:microsoft.com/office/officeart/2009/3/layout/RandomtoResultProcess"/>
    <dgm:cxn modelId="{61F575B5-1C1A-408B-B1AA-5F69CDD8DFE8}" type="presParOf" srcId="{7180ACFB-1C80-4B2A-9DB1-9121556ECE59}" destId="{5A4E5BD2-BA02-429C-81D5-303F1F9F890D}" srcOrd="17" destOrd="0" presId="urn:microsoft.com/office/officeart/2009/3/layout/RandomtoResultProcess"/>
    <dgm:cxn modelId="{6F332E99-0343-4392-936C-C3073E4EEDC6}" type="presParOf" srcId="{7180ACFB-1C80-4B2A-9DB1-9121556ECE59}" destId="{DEA7F3B5-E0B1-4C96-8C7A-2AA645E3E55F}" srcOrd="18" destOrd="0" presId="urn:microsoft.com/office/officeart/2009/3/layout/RandomtoResultProcess"/>
    <dgm:cxn modelId="{173C814D-765F-4B2E-B6FA-9428D3AFC89F}" type="presParOf" srcId="{85967C5E-B914-4D63-B874-9AB9580F9907}" destId="{BF8CC74E-8D7C-4E8C-AA18-E8F2B658D867}" srcOrd="1" destOrd="0" presId="urn:microsoft.com/office/officeart/2009/3/layout/RandomtoResultProcess"/>
    <dgm:cxn modelId="{8D004DC1-FC4E-41E3-AF31-83E967DD4F57}" type="presParOf" srcId="{BF8CC74E-8D7C-4E8C-AA18-E8F2B658D867}" destId="{B6917B0D-D9E9-4BF6-BF53-3F96CE83BAA2}" srcOrd="0" destOrd="0" presId="urn:microsoft.com/office/officeart/2009/3/layout/RandomtoResultProcess"/>
    <dgm:cxn modelId="{6A985CCD-A230-4BCA-BC3D-F7D4EE5EE4DC}" type="presParOf" srcId="{BF8CC74E-8D7C-4E8C-AA18-E8F2B658D867}" destId="{49CFCE9C-5048-41B8-ABF8-B90605008675}" srcOrd="1" destOrd="0" presId="urn:microsoft.com/office/officeart/2009/3/layout/RandomtoResultProcess"/>
    <dgm:cxn modelId="{4D7A9A27-8D3B-4D90-B5D9-0950053FAB67}" type="presParOf" srcId="{85967C5E-B914-4D63-B874-9AB9580F9907}" destId="{A03E81FF-2953-46AD-AF6F-5B3E77D50BD4}" srcOrd="2" destOrd="0" presId="urn:microsoft.com/office/officeart/2009/3/layout/RandomtoResultProcess"/>
    <dgm:cxn modelId="{62419EC2-6CB3-444F-A5CB-48B9F687FEBF}" type="presParOf" srcId="{A03E81FF-2953-46AD-AF6F-5B3E77D50BD4}" destId="{1792E3C8-FA26-48C7-8D4D-40F959A38D34}" srcOrd="0" destOrd="0" presId="urn:microsoft.com/office/officeart/2009/3/layout/RandomtoResultProcess"/>
    <dgm:cxn modelId="{00C16FC5-1683-4B6A-BA2C-7AD8F75D7140}" type="presParOf" srcId="{A03E81FF-2953-46AD-AF6F-5B3E77D50BD4}" destId="{52633A54-6B55-4168-8969-2263D30B881C}" srcOrd="1" destOrd="0" presId="urn:microsoft.com/office/officeart/2009/3/layout/RandomtoResultProcess"/>
    <dgm:cxn modelId="{9868132E-F2B8-4F75-9EB3-A25C39D93AFC}" type="presParOf" srcId="{85967C5E-B914-4D63-B874-9AB9580F9907}" destId="{F3D1E7EA-45C7-4E5D-ACF6-A2DA26D925B8}" srcOrd="3" destOrd="0" presId="urn:microsoft.com/office/officeart/2009/3/layout/RandomtoResultProcess"/>
    <dgm:cxn modelId="{845A5A2D-F32D-42D1-9105-58A61C05301A}" type="presParOf" srcId="{F3D1E7EA-45C7-4E5D-ACF6-A2DA26D925B8}" destId="{C51BF2C6-DE7B-4BD7-B59A-89955FC67BAC}" srcOrd="0" destOrd="0" presId="urn:microsoft.com/office/officeart/2009/3/layout/RandomtoResultProcess"/>
    <dgm:cxn modelId="{F5501D63-B5E1-4037-87D0-CD3763BDD6E3}" type="presParOf" srcId="{F3D1E7EA-45C7-4E5D-ACF6-A2DA26D925B8}" destId="{F03FF602-2471-4A7C-94C8-E0E23D8F4AFF}" srcOrd="1" destOrd="0" presId="urn:microsoft.com/office/officeart/2009/3/layout/RandomtoResultProcess"/>
    <dgm:cxn modelId="{C6EEBE5C-F801-4764-9757-AA8FD4E81E8B}" type="presParOf" srcId="{85967C5E-B914-4D63-B874-9AB9580F9907}" destId="{D7A3C6B9-A138-4DD1-A4BD-A0BF70FB7081}" srcOrd="4" destOrd="0" presId="urn:microsoft.com/office/officeart/2009/3/layout/RandomtoResultProcess"/>
    <dgm:cxn modelId="{BDF6088E-CE53-4AC6-8988-EA55E73A97D6}" type="presParOf" srcId="{D7A3C6B9-A138-4DD1-A4BD-A0BF70FB7081}" destId="{2A527F10-4D84-4AE4-8671-AC5478329CAA}" srcOrd="0" destOrd="0" presId="urn:microsoft.com/office/officeart/2009/3/layout/RandomtoResultProcess"/>
    <dgm:cxn modelId="{2557656D-922E-47F2-BFB6-642B5B4359C2}" type="presParOf" srcId="{D7A3C6B9-A138-4DD1-A4BD-A0BF70FB7081}" destId="{2E9754E1-CEE9-4195-9908-6C1AC8F7848B}" srcOrd="1" destOrd="0" presId="urn:microsoft.com/office/officeart/2009/3/layout/RandomtoResultProcess"/>
    <dgm:cxn modelId="{5786491D-6CBF-4784-A45F-7652960A33CA}" type="presParOf" srcId="{85967C5E-B914-4D63-B874-9AB9580F9907}" destId="{9481193D-E7AB-4731-A0AC-636CFA054B00}" srcOrd="5" destOrd="0" presId="urn:microsoft.com/office/officeart/2009/3/layout/RandomtoResultProcess"/>
    <dgm:cxn modelId="{56A6CFE8-B402-42E2-A935-C7BB186EC189}" type="presParOf" srcId="{9481193D-E7AB-4731-A0AC-636CFA054B00}" destId="{C93E4E03-97B6-4657-9707-F13CDB38F288}" srcOrd="0" destOrd="0" presId="urn:microsoft.com/office/officeart/2009/3/layout/RandomtoResultProcess"/>
    <dgm:cxn modelId="{AA283176-0765-46C4-91A0-51F6D866F63C}" type="presParOf" srcId="{9481193D-E7AB-4731-A0AC-636CFA054B00}" destId="{09AB44A2-D1E1-4F7D-B716-FB9BE9B56425}" srcOrd="1" destOrd="0" presId="urn:microsoft.com/office/officeart/2009/3/layout/RandomtoResultProcess"/>
    <dgm:cxn modelId="{ABB027B7-F4FC-48A5-A24E-B8DD997C5E34}" type="presParOf" srcId="{85967C5E-B914-4D63-B874-9AB9580F9907}" destId="{AAB089CC-8443-4721-847E-AE181E9CC6F3}" srcOrd="6" destOrd="0" presId="urn:microsoft.com/office/officeart/2009/3/layout/RandomtoResultProcess"/>
    <dgm:cxn modelId="{22B0DDAF-683A-4888-81F6-1A9680656BA1}" type="presParOf" srcId="{AAB089CC-8443-4721-847E-AE181E9CC6F3}" destId="{7A48B943-DFC1-4056-963D-0952DF30138B}" srcOrd="0" destOrd="0" presId="urn:microsoft.com/office/officeart/2009/3/layout/RandomtoResultProcess"/>
    <dgm:cxn modelId="{C64273D9-4CE4-46EF-8426-7B283A067988}" type="presParOf" srcId="{AAB089CC-8443-4721-847E-AE181E9CC6F3}" destId="{B858A8EF-8F62-4125-9EFE-91812D3027F7}" srcOrd="1" destOrd="0" presId="urn:microsoft.com/office/officeart/2009/3/layout/RandomtoResultProcess"/>
    <dgm:cxn modelId="{0F341245-063B-4325-879C-6F6BE31CF242}" type="presParOf" srcId="{85967C5E-B914-4D63-B874-9AB9580F9907}" destId="{8AC76A3A-D29B-41D9-A8F8-E7381D2C824F}" srcOrd="7" destOrd="0" presId="urn:microsoft.com/office/officeart/2009/3/layout/RandomtoResultProcess"/>
    <dgm:cxn modelId="{B7AECED0-5E70-4FF2-8A6A-FFB30C8CB79F}" type="presParOf" srcId="{8AC76A3A-D29B-41D9-A8F8-E7381D2C824F}" destId="{6AAA7FE6-8C66-4952-AB7A-4DFFA907B0CE}" srcOrd="0" destOrd="0" presId="urn:microsoft.com/office/officeart/2009/3/layout/RandomtoResultProcess"/>
    <dgm:cxn modelId="{81F1E090-59DD-435A-B012-E0758CBED621}" type="presParOf" srcId="{8AC76A3A-D29B-41D9-A8F8-E7381D2C824F}" destId="{F509FD9C-C022-44BF-9E1F-F5296CD89D7A}" srcOrd="1" destOrd="0" presId="urn:microsoft.com/office/officeart/2009/3/layout/RandomtoResultProcess"/>
    <dgm:cxn modelId="{3159123C-8D65-4636-BBF3-EF9ED5DADE02}" type="presParOf" srcId="{85967C5E-B914-4D63-B874-9AB9580F9907}" destId="{BFD1211F-944F-4565-BD89-74338158AECC}" srcOrd="8" destOrd="0" presId="urn:microsoft.com/office/officeart/2009/3/layout/RandomtoResultProcess"/>
    <dgm:cxn modelId="{4E61A4D8-6008-4EB2-B60A-0D40D7079F7E}" type="presParOf" srcId="{BFD1211F-944F-4565-BD89-74338158AECC}" destId="{1E651321-6923-48FF-AA35-60D0D9470F14}" srcOrd="0" destOrd="0" presId="urn:microsoft.com/office/officeart/2009/3/layout/RandomtoResultProcess"/>
    <dgm:cxn modelId="{1951D095-ACD9-412D-8A4F-E1D9C45E691B}" type="presParOf" srcId="{BFD1211F-944F-4565-BD89-74338158AECC}" destId="{D34E9955-A779-4E5B-BCF9-B55EDE774238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6B21BA31-EBED-45CB-95ED-31C6D28C900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2452AD-DF32-4FBA-94E1-53F118866ACA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es-MX" b="1" i="0" dirty="0" smtClean="0"/>
            <a:t>Mineral de hierro.</a:t>
          </a:r>
          <a:endParaRPr lang="en-US" b="1" dirty="0"/>
        </a:p>
      </dgm:t>
    </dgm:pt>
    <dgm:pt modelId="{30E3226F-8656-4735-8064-9A77FF96438F}" type="parTrans" cxnId="{73C29896-980C-4B0B-80C9-9CA20D50ACEA}">
      <dgm:prSet/>
      <dgm:spPr/>
      <dgm:t>
        <a:bodyPr/>
        <a:lstStyle/>
        <a:p>
          <a:endParaRPr lang="en-US" b="1"/>
        </a:p>
      </dgm:t>
    </dgm:pt>
    <dgm:pt modelId="{419F9C18-FF63-4ED2-A88C-FA39B82EF343}" type="sibTrans" cxnId="{73C29896-980C-4B0B-80C9-9CA20D50ACEA}">
      <dgm:prSet/>
      <dgm:spPr/>
      <dgm:t>
        <a:bodyPr/>
        <a:lstStyle/>
        <a:p>
          <a:endParaRPr lang="en-US" b="1"/>
        </a:p>
      </dgm:t>
    </dgm:pt>
    <dgm:pt modelId="{1E2ED142-BB8A-459E-9AAB-F7BDB7819924}">
      <dgm:prSet/>
      <dgm:spPr/>
      <dgm:t>
        <a:bodyPr/>
        <a:lstStyle/>
        <a:p>
          <a:pPr rtl="0"/>
          <a:r>
            <a:rPr lang="es-MX" b="1" i="0" smtClean="0"/>
            <a:t>Anexo 2.2.1. </a:t>
          </a:r>
          <a:endParaRPr lang="en-US" b="1"/>
        </a:p>
      </dgm:t>
    </dgm:pt>
    <dgm:pt modelId="{F386CDCD-41BF-419D-AB7A-C4446047BE65}" type="parTrans" cxnId="{B7A8A880-FBDA-44BD-9789-8733AA6BB1A6}">
      <dgm:prSet/>
      <dgm:spPr/>
      <dgm:t>
        <a:bodyPr/>
        <a:lstStyle/>
        <a:p>
          <a:endParaRPr lang="en-US" b="1"/>
        </a:p>
      </dgm:t>
    </dgm:pt>
    <dgm:pt modelId="{5962E2D9-B317-4955-BB99-9E7BB3803121}" type="sibTrans" cxnId="{B7A8A880-FBDA-44BD-9789-8733AA6BB1A6}">
      <dgm:prSet/>
      <dgm:spPr/>
      <dgm:t>
        <a:bodyPr/>
        <a:lstStyle/>
        <a:p>
          <a:endParaRPr lang="en-US" b="1"/>
        </a:p>
      </dgm:t>
    </dgm:pt>
    <dgm:pt modelId="{F883F978-2715-48FC-97F8-7EE18532CABA}">
      <dgm:prSet/>
      <dgm:spPr/>
      <dgm:t>
        <a:bodyPr/>
        <a:lstStyle/>
        <a:p>
          <a:pPr rtl="0"/>
          <a:r>
            <a:rPr lang="es-MX" b="1" i="0" smtClean="0"/>
            <a:t>Numeral 7 bis</a:t>
          </a:r>
          <a:endParaRPr lang="en-US" b="1"/>
        </a:p>
      </dgm:t>
    </dgm:pt>
    <dgm:pt modelId="{254376E2-EACF-48BA-B39D-EE1785EE791B}" type="parTrans" cxnId="{955BD608-C045-48E3-B58A-680805428CAA}">
      <dgm:prSet/>
      <dgm:spPr/>
      <dgm:t>
        <a:bodyPr/>
        <a:lstStyle/>
        <a:p>
          <a:endParaRPr lang="en-US" b="1"/>
        </a:p>
      </dgm:t>
    </dgm:pt>
    <dgm:pt modelId="{A3D3D3F3-519A-4A19-9DF6-27552517FBC2}" type="sibTrans" cxnId="{955BD608-C045-48E3-B58A-680805428CAA}">
      <dgm:prSet/>
      <dgm:spPr/>
      <dgm:t>
        <a:bodyPr/>
        <a:lstStyle/>
        <a:p>
          <a:endParaRPr lang="en-US" b="1"/>
        </a:p>
      </dgm:t>
    </dgm:pt>
    <dgm:pt modelId="{74DA0D8E-AE5F-4733-AF46-FB682233BB49}" type="pres">
      <dgm:prSet presAssocID="{6B21BA31-EBED-45CB-95ED-31C6D28C900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8F0A22-1B0D-4D8E-B3D9-CA637A00A24F}" type="pres">
      <dgm:prSet presAssocID="{F72452AD-DF32-4FBA-94E1-53F118866AC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BA80C8-06CA-4608-8201-5320E1269F0D}" type="pres">
      <dgm:prSet presAssocID="{419F9C18-FF63-4ED2-A88C-FA39B82EF343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F7FC774-F26E-423C-845F-2095FA78A72F}" type="pres">
      <dgm:prSet presAssocID="{419F9C18-FF63-4ED2-A88C-FA39B82EF343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E7F61C13-DCC5-4C3B-8EDF-A4E848EB2897}" type="pres">
      <dgm:prSet presAssocID="{1E2ED142-BB8A-459E-9AAB-F7BDB781992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480230-7EB3-42C8-AAE2-E22BE552895A}" type="pres">
      <dgm:prSet presAssocID="{5962E2D9-B317-4955-BB99-9E7BB3803121}" presName="sibTrans" presStyleLbl="sibTrans2D1" presStyleIdx="1" presStyleCnt="2"/>
      <dgm:spPr/>
      <dgm:t>
        <a:bodyPr/>
        <a:lstStyle/>
        <a:p>
          <a:endParaRPr lang="en-US"/>
        </a:p>
      </dgm:t>
    </dgm:pt>
    <dgm:pt modelId="{6D5DB67D-279E-4D41-934F-C651C7D117D8}" type="pres">
      <dgm:prSet presAssocID="{5962E2D9-B317-4955-BB99-9E7BB3803121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3C03C9B-AB5C-4E95-83FB-2705AC61923B}" type="pres">
      <dgm:prSet presAssocID="{F883F978-2715-48FC-97F8-7EE18532CAB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AA5C63-BD8E-43B0-B081-0723ED8EBA65}" type="presOf" srcId="{419F9C18-FF63-4ED2-A88C-FA39B82EF343}" destId="{40BA80C8-06CA-4608-8201-5320E1269F0D}" srcOrd="0" destOrd="0" presId="urn:microsoft.com/office/officeart/2005/8/layout/process1"/>
    <dgm:cxn modelId="{7CE161A1-3F43-46A7-B7E8-32626CF616DE}" type="presOf" srcId="{F883F978-2715-48FC-97F8-7EE18532CABA}" destId="{83C03C9B-AB5C-4E95-83FB-2705AC61923B}" srcOrd="0" destOrd="0" presId="urn:microsoft.com/office/officeart/2005/8/layout/process1"/>
    <dgm:cxn modelId="{B7A8A880-FBDA-44BD-9789-8733AA6BB1A6}" srcId="{6B21BA31-EBED-45CB-95ED-31C6D28C900D}" destId="{1E2ED142-BB8A-459E-9AAB-F7BDB7819924}" srcOrd="1" destOrd="0" parTransId="{F386CDCD-41BF-419D-AB7A-C4446047BE65}" sibTransId="{5962E2D9-B317-4955-BB99-9E7BB3803121}"/>
    <dgm:cxn modelId="{73C29896-980C-4B0B-80C9-9CA20D50ACEA}" srcId="{6B21BA31-EBED-45CB-95ED-31C6D28C900D}" destId="{F72452AD-DF32-4FBA-94E1-53F118866ACA}" srcOrd="0" destOrd="0" parTransId="{30E3226F-8656-4735-8064-9A77FF96438F}" sibTransId="{419F9C18-FF63-4ED2-A88C-FA39B82EF343}"/>
    <dgm:cxn modelId="{2544C391-74EB-4B15-BA79-A4E0A651D262}" type="presOf" srcId="{1E2ED142-BB8A-459E-9AAB-F7BDB7819924}" destId="{E7F61C13-DCC5-4C3B-8EDF-A4E848EB2897}" srcOrd="0" destOrd="0" presId="urn:microsoft.com/office/officeart/2005/8/layout/process1"/>
    <dgm:cxn modelId="{955BD608-C045-48E3-B58A-680805428CAA}" srcId="{6B21BA31-EBED-45CB-95ED-31C6D28C900D}" destId="{F883F978-2715-48FC-97F8-7EE18532CABA}" srcOrd="2" destOrd="0" parTransId="{254376E2-EACF-48BA-B39D-EE1785EE791B}" sibTransId="{A3D3D3F3-519A-4A19-9DF6-27552517FBC2}"/>
    <dgm:cxn modelId="{1DB2C521-1FD7-427B-872C-20F5AD2CC0AD}" type="presOf" srcId="{5962E2D9-B317-4955-BB99-9E7BB3803121}" destId="{6D5DB67D-279E-4D41-934F-C651C7D117D8}" srcOrd="1" destOrd="0" presId="urn:microsoft.com/office/officeart/2005/8/layout/process1"/>
    <dgm:cxn modelId="{62C95D6F-06D2-4947-BD75-D149C816B213}" type="presOf" srcId="{F72452AD-DF32-4FBA-94E1-53F118866ACA}" destId="{208F0A22-1B0D-4D8E-B3D9-CA637A00A24F}" srcOrd="0" destOrd="0" presId="urn:microsoft.com/office/officeart/2005/8/layout/process1"/>
    <dgm:cxn modelId="{9876CA90-5CC8-4BBF-92EF-BD72422CD98E}" type="presOf" srcId="{419F9C18-FF63-4ED2-A88C-FA39B82EF343}" destId="{7F7FC774-F26E-423C-845F-2095FA78A72F}" srcOrd="1" destOrd="0" presId="urn:microsoft.com/office/officeart/2005/8/layout/process1"/>
    <dgm:cxn modelId="{1947A39C-0436-41D8-B5E3-997961E3837C}" type="presOf" srcId="{5962E2D9-B317-4955-BB99-9E7BB3803121}" destId="{17480230-7EB3-42C8-AAE2-E22BE552895A}" srcOrd="0" destOrd="0" presId="urn:microsoft.com/office/officeart/2005/8/layout/process1"/>
    <dgm:cxn modelId="{8CF3B1D2-21F1-4734-9131-698B189DF189}" type="presOf" srcId="{6B21BA31-EBED-45CB-95ED-31C6D28C900D}" destId="{74DA0D8E-AE5F-4733-AF46-FB682233BB49}" srcOrd="0" destOrd="0" presId="urn:microsoft.com/office/officeart/2005/8/layout/process1"/>
    <dgm:cxn modelId="{5FF0C14D-C3BC-446E-8038-5B65F41E4F1A}" type="presParOf" srcId="{74DA0D8E-AE5F-4733-AF46-FB682233BB49}" destId="{208F0A22-1B0D-4D8E-B3D9-CA637A00A24F}" srcOrd="0" destOrd="0" presId="urn:microsoft.com/office/officeart/2005/8/layout/process1"/>
    <dgm:cxn modelId="{01C7C98B-7199-4C17-89C1-DFF345993C4C}" type="presParOf" srcId="{74DA0D8E-AE5F-4733-AF46-FB682233BB49}" destId="{40BA80C8-06CA-4608-8201-5320E1269F0D}" srcOrd="1" destOrd="0" presId="urn:microsoft.com/office/officeart/2005/8/layout/process1"/>
    <dgm:cxn modelId="{580FF651-1122-4E54-B27A-242D54FB111A}" type="presParOf" srcId="{40BA80C8-06CA-4608-8201-5320E1269F0D}" destId="{7F7FC774-F26E-423C-845F-2095FA78A72F}" srcOrd="0" destOrd="0" presId="urn:microsoft.com/office/officeart/2005/8/layout/process1"/>
    <dgm:cxn modelId="{FD624AEE-298F-4747-B045-5EBABA46DF22}" type="presParOf" srcId="{74DA0D8E-AE5F-4733-AF46-FB682233BB49}" destId="{E7F61C13-DCC5-4C3B-8EDF-A4E848EB2897}" srcOrd="2" destOrd="0" presId="urn:microsoft.com/office/officeart/2005/8/layout/process1"/>
    <dgm:cxn modelId="{24FA2757-3502-42D2-9C34-79738E7377B9}" type="presParOf" srcId="{74DA0D8E-AE5F-4733-AF46-FB682233BB49}" destId="{17480230-7EB3-42C8-AAE2-E22BE552895A}" srcOrd="3" destOrd="0" presId="urn:microsoft.com/office/officeart/2005/8/layout/process1"/>
    <dgm:cxn modelId="{8D6A4C8F-EDAE-40C7-A363-AD8E7C97FE96}" type="presParOf" srcId="{17480230-7EB3-42C8-AAE2-E22BE552895A}" destId="{6D5DB67D-279E-4D41-934F-C651C7D117D8}" srcOrd="0" destOrd="0" presId="urn:microsoft.com/office/officeart/2005/8/layout/process1"/>
    <dgm:cxn modelId="{4DBF5280-390D-4990-8C92-0EAB233955D6}" type="presParOf" srcId="{74DA0D8E-AE5F-4733-AF46-FB682233BB49}" destId="{83C03C9B-AB5C-4E95-83FB-2705AC61923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8F0458FC-7AE7-40EC-B7BE-9676E56570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AA3D74-C526-40F0-AE08-AE329C6374EA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es-MX" b="1" i="0" dirty="0" smtClean="0"/>
            <a:t>Anexo 2.2.1</a:t>
          </a:r>
          <a:endParaRPr lang="en-US" b="1" dirty="0"/>
        </a:p>
      </dgm:t>
    </dgm:pt>
    <dgm:pt modelId="{686BD33F-87A4-4E86-B666-0C958332A2C2}" type="parTrans" cxnId="{9FF9481A-A049-4F87-9A30-6B0EBFADE484}">
      <dgm:prSet/>
      <dgm:spPr/>
      <dgm:t>
        <a:bodyPr/>
        <a:lstStyle/>
        <a:p>
          <a:endParaRPr lang="en-US" b="1"/>
        </a:p>
      </dgm:t>
    </dgm:pt>
    <dgm:pt modelId="{51FB6F24-B552-4920-AA35-C14E232E819F}" type="sibTrans" cxnId="{9FF9481A-A049-4F87-9A30-6B0EBFADE484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endParaRPr lang="en-US" b="1"/>
        </a:p>
      </dgm:t>
    </dgm:pt>
    <dgm:pt modelId="{F8FD6B29-0CBA-4F85-BBB7-77259F495CCB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es-MX" b="1" i="0" dirty="0" smtClean="0"/>
            <a:t>Numeral 15, fracción VIII</a:t>
          </a:r>
          <a:endParaRPr lang="en-US" b="1" dirty="0"/>
        </a:p>
      </dgm:t>
    </dgm:pt>
    <dgm:pt modelId="{3154D057-2808-4EF4-B575-BEB059B0779B}" type="parTrans" cxnId="{B378D301-145E-498A-B2FB-C17636F629E6}">
      <dgm:prSet/>
      <dgm:spPr/>
      <dgm:t>
        <a:bodyPr/>
        <a:lstStyle/>
        <a:p>
          <a:endParaRPr lang="en-US" b="1"/>
        </a:p>
      </dgm:t>
    </dgm:pt>
    <dgm:pt modelId="{EA12EED0-0804-4F18-AAE0-63D171FF582C}" type="sibTrans" cxnId="{B378D301-145E-498A-B2FB-C17636F629E6}">
      <dgm:prSet/>
      <dgm:spPr/>
      <dgm:t>
        <a:bodyPr/>
        <a:lstStyle/>
        <a:p>
          <a:endParaRPr lang="en-US" b="1"/>
        </a:p>
      </dgm:t>
    </dgm:pt>
    <dgm:pt modelId="{9B35CBD4-0E63-4220-9FD9-7E3F740E2958}" type="pres">
      <dgm:prSet presAssocID="{8F0458FC-7AE7-40EC-B7BE-9676E56570B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A95105-ADEB-41A1-944C-7716B7C36C89}" type="pres">
      <dgm:prSet presAssocID="{62AA3D74-C526-40F0-AE08-AE329C6374EA}" presName="node" presStyleLbl="node1" presStyleIdx="0" presStyleCnt="2" custLinFactNeighborX="-49505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58E2AE-29A8-4B53-BE74-013BB34058A5}" type="pres">
      <dgm:prSet presAssocID="{51FB6F24-B552-4920-AA35-C14E232E819F}" presName="sibTrans" presStyleLbl="sibTrans2D1" presStyleIdx="0" presStyleCnt="1"/>
      <dgm:spPr/>
      <dgm:t>
        <a:bodyPr/>
        <a:lstStyle/>
        <a:p>
          <a:endParaRPr lang="en-US"/>
        </a:p>
      </dgm:t>
    </dgm:pt>
    <dgm:pt modelId="{E1902A61-985D-402F-9228-95018EBF7325}" type="pres">
      <dgm:prSet presAssocID="{51FB6F24-B552-4920-AA35-C14E232E819F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8D33FAAA-16C0-45C9-998E-1E98C8C69BA7}" type="pres">
      <dgm:prSet presAssocID="{F8FD6B29-0CBA-4F85-BBB7-77259F495CC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D63179-0F88-4940-A66E-8DDE91C644EE}" type="presOf" srcId="{51FB6F24-B552-4920-AA35-C14E232E819F}" destId="{EF58E2AE-29A8-4B53-BE74-013BB34058A5}" srcOrd="0" destOrd="0" presId="urn:microsoft.com/office/officeart/2005/8/layout/process1"/>
    <dgm:cxn modelId="{BC80DEF4-8795-4AAF-AF5D-14E24F288EA5}" type="presOf" srcId="{51FB6F24-B552-4920-AA35-C14E232E819F}" destId="{E1902A61-985D-402F-9228-95018EBF7325}" srcOrd="1" destOrd="0" presId="urn:microsoft.com/office/officeart/2005/8/layout/process1"/>
    <dgm:cxn modelId="{08FA2F45-D09E-486B-B32D-04B19D0A5378}" type="presOf" srcId="{8F0458FC-7AE7-40EC-B7BE-9676E56570B0}" destId="{9B35CBD4-0E63-4220-9FD9-7E3F740E2958}" srcOrd="0" destOrd="0" presId="urn:microsoft.com/office/officeart/2005/8/layout/process1"/>
    <dgm:cxn modelId="{B378D301-145E-498A-B2FB-C17636F629E6}" srcId="{8F0458FC-7AE7-40EC-B7BE-9676E56570B0}" destId="{F8FD6B29-0CBA-4F85-BBB7-77259F495CCB}" srcOrd="1" destOrd="0" parTransId="{3154D057-2808-4EF4-B575-BEB059B0779B}" sibTransId="{EA12EED0-0804-4F18-AAE0-63D171FF582C}"/>
    <dgm:cxn modelId="{F2F91D1E-77EF-4C2A-8E86-D82736F35A13}" type="presOf" srcId="{62AA3D74-C526-40F0-AE08-AE329C6374EA}" destId="{DAA95105-ADEB-41A1-944C-7716B7C36C89}" srcOrd="0" destOrd="0" presId="urn:microsoft.com/office/officeart/2005/8/layout/process1"/>
    <dgm:cxn modelId="{2C0C7E45-D93D-4020-962F-601E24A4A9E5}" type="presOf" srcId="{F8FD6B29-0CBA-4F85-BBB7-77259F495CCB}" destId="{8D33FAAA-16C0-45C9-998E-1E98C8C69BA7}" srcOrd="0" destOrd="0" presId="urn:microsoft.com/office/officeart/2005/8/layout/process1"/>
    <dgm:cxn modelId="{9FF9481A-A049-4F87-9A30-6B0EBFADE484}" srcId="{8F0458FC-7AE7-40EC-B7BE-9676E56570B0}" destId="{62AA3D74-C526-40F0-AE08-AE329C6374EA}" srcOrd="0" destOrd="0" parTransId="{686BD33F-87A4-4E86-B666-0C958332A2C2}" sibTransId="{51FB6F24-B552-4920-AA35-C14E232E819F}"/>
    <dgm:cxn modelId="{829C2918-3B42-46F3-A391-42899E322C6A}" type="presParOf" srcId="{9B35CBD4-0E63-4220-9FD9-7E3F740E2958}" destId="{DAA95105-ADEB-41A1-944C-7716B7C36C89}" srcOrd="0" destOrd="0" presId="urn:microsoft.com/office/officeart/2005/8/layout/process1"/>
    <dgm:cxn modelId="{F2BB457D-98F6-4354-9C42-7F7C87183CC2}" type="presParOf" srcId="{9B35CBD4-0E63-4220-9FD9-7E3F740E2958}" destId="{EF58E2AE-29A8-4B53-BE74-013BB34058A5}" srcOrd="1" destOrd="0" presId="urn:microsoft.com/office/officeart/2005/8/layout/process1"/>
    <dgm:cxn modelId="{4D62EE0A-E043-48E8-A2FE-524951A6A02F}" type="presParOf" srcId="{EF58E2AE-29A8-4B53-BE74-013BB34058A5}" destId="{E1902A61-985D-402F-9228-95018EBF7325}" srcOrd="0" destOrd="0" presId="urn:microsoft.com/office/officeart/2005/8/layout/process1"/>
    <dgm:cxn modelId="{EB3BF11C-C1FA-437A-8542-718CF68BBD29}" type="presParOf" srcId="{9B35CBD4-0E63-4220-9FD9-7E3F740E2958}" destId="{8D33FAAA-16C0-45C9-998E-1E98C8C69BA7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F4A9A28-5D02-4421-B035-4F94FCD29D6C}">
      <dgm:prSet/>
      <dgm:spPr/>
      <dgm:t>
        <a:bodyPr/>
        <a:lstStyle/>
        <a:p>
          <a:pPr rtl="0"/>
          <a:r>
            <a:rPr lang="es-MX" b="1" i="0" dirty="0" smtClean="0"/>
            <a:t>Obtención conforme al Numeral 6 Bis del Anexo 2.2.2</a:t>
          </a:r>
          <a:endParaRPr lang="en-US" b="1" dirty="0"/>
        </a:p>
      </dgm:t>
    </dgm:pt>
    <dgm:pt modelId="{2E0278DE-8A07-4A7D-8997-A6C114DB9210}" type="parTrans" cxnId="{0CD07DEB-43D9-490E-8EA4-EE56FC14C20C}">
      <dgm:prSet/>
      <dgm:spPr/>
      <dgm:t>
        <a:bodyPr/>
        <a:lstStyle/>
        <a:p>
          <a:endParaRPr lang="en-US"/>
        </a:p>
      </dgm:t>
    </dgm:pt>
    <dgm:pt modelId="{69D06850-6CDB-4B4E-92A0-2A60EE13CA8E}" type="sibTrans" cxnId="{0CD07DEB-43D9-490E-8EA4-EE56FC14C20C}">
      <dgm:prSet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4C8B663-D499-453D-ACFC-CACC8F919E6B}" type="pres">
      <dgm:prSet presAssocID="{317A52F9-AD89-41F5-9E78-1FD78B63E4B4}" presName="triangle1" presStyleLbl="node1" presStyleIdx="0" presStyleCnt="1" custLinFactNeighborX="-3354" custLinFactNeighborY="38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CD07DEB-43D9-490E-8EA4-EE56FC14C20C}" srcId="{317A52F9-AD89-41F5-9E78-1FD78B63E4B4}" destId="{DF4A9A28-5D02-4421-B035-4F94FCD29D6C}" srcOrd="0" destOrd="0" parTransId="{2E0278DE-8A07-4A7D-8997-A6C114DB9210}" sibTransId="{69D06850-6CDB-4B4E-92A0-2A60EE13CA8E}"/>
    <dgm:cxn modelId="{347AAA98-E702-4FE3-BB61-27FF7B562527}" type="presOf" srcId="{317A52F9-AD89-41F5-9E78-1FD78B63E4B4}" destId="{59E15881-B154-4FF6-B573-7B94D565D2EF}" srcOrd="0" destOrd="0" presId="urn:microsoft.com/office/officeart/2005/8/layout/pyramid4"/>
    <dgm:cxn modelId="{F79810E6-182A-463D-B6C8-74946AB8CF17}" type="presOf" srcId="{DF4A9A28-5D02-4421-B035-4F94FCD29D6C}" destId="{B4C8B663-D499-453D-ACFC-CACC8F919E6B}" srcOrd="0" destOrd="0" presId="urn:microsoft.com/office/officeart/2005/8/layout/pyramid4"/>
    <dgm:cxn modelId="{AAE766FE-E2F9-4D7A-BBD0-B3F7C0AA14E5}" type="presParOf" srcId="{59E15881-B154-4FF6-B573-7B94D565D2EF}" destId="{B4C8B663-D499-453D-ACFC-CACC8F919E6B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003183C5-820C-4B73-93B7-B657CBB00F69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400" b="1" i="0" dirty="0" smtClean="0"/>
            <a:t>Equipos terminales que se conecten o interconecten a través de un acceso alámbrico a una red pública de telecomunicaciones</a:t>
          </a:r>
          <a:endParaRPr lang="en-US" sz="1400" b="1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smtClean="0"/>
            <a:t>NOM-196-SCFI-2016.</a:t>
          </a:r>
          <a:endParaRPr lang="en-US" sz="1400" b="1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dirty="0" smtClean="0"/>
            <a:t>Anexo 2.4.1, Numeral 1.</a:t>
          </a:r>
          <a:endParaRPr lang="en-US" sz="1400" b="1" dirty="0"/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EBB33E89-CE7F-48B5-8A58-24395934478F}" type="pres">
      <dgm:prSet presAssocID="{2BA5E741-B086-49CA-83F6-B346A5287AFB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12083DC-5DAF-4FC2-A88C-328A0F0ED381}" type="pres">
      <dgm:prSet presAssocID="{64C20963-D48D-4415-A712-97D25E07A1B1}" presName="composite" presStyleCnt="0"/>
      <dgm:spPr/>
    </dgm:pt>
    <dgm:pt modelId="{B395F47D-5E6B-45DE-8604-C1D20BE03FA8}" type="pres">
      <dgm:prSet presAssocID="{64C20963-D48D-4415-A712-97D25E07A1B1}" presName="BackAccent" presStyleLbl="bgShp" presStyleIdx="0" presStyleCnt="3"/>
      <dgm:spPr/>
    </dgm:pt>
    <dgm:pt modelId="{8F5F0194-62E3-4DF3-B0F6-2AF36122E7A1}" type="pres">
      <dgm:prSet presAssocID="{64C20963-D48D-4415-A712-97D25E07A1B1}" presName="Accent" presStyleLbl="alignNode1" presStyleIdx="0" presStyleCnt="3"/>
      <dgm:spPr/>
    </dgm:pt>
    <dgm:pt modelId="{F299AC46-7F9B-49F8-914C-EF19FE4F2A73}" type="pres">
      <dgm:prSet presAssocID="{64C20963-D48D-4415-A712-97D25E07A1B1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BB5D07E-1A7B-4D21-A592-6E07AB63FDD8}" type="pres">
      <dgm:prSet presAssocID="{64C20963-D48D-4415-A712-97D25E07A1B1}" presName="Parent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56BC9-0AF1-4B8F-96B7-B91FF9F0995F}" type="pres">
      <dgm:prSet presAssocID="{FBE2C257-CA9F-4292-9CC0-5DE1BBC028C0}" presName="sibTrans" presStyleCnt="0"/>
      <dgm:spPr/>
    </dgm:pt>
    <dgm:pt modelId="{9A90A325-F41F-46BF-8761-C41F2AFC4F9C}" type="pres">
      <dgm:prSet presAssocID="{38FD309D-2D22-481D-8D33-4184FC64A904}" presName="composite" presStyleCnt="0"/>
      <dgm:spPr/>
    </dgm:pt>
    <dgm:pt modelId="{23465BDE-872C-468C-8565-980EFDF24549}" type="pres">
      <dgm:prSet presAssocID="{38FD309D-2D22-481D-8D33-4184FC64A904}" presName="BackAccent" presStyleLbl="bgShp" presStyleIdx="1" presStyleCnt="3"/>
      <dgm:spPr/>
    </dgm:pt>
    <dgm:pt modelId="{AFBC8F47-B45F-4D92-A86A-4FBAC7959C37}" type="pres">
      <dgm:prSet presAssocID="{38FD309D-2D22-481D-8D33-4184FC64A904}" presName="Accent" presStyleLbl="alignNode1" presStyleIdx="1" presStyleCnt="3"/>
      <dgm:spPr/>
    </dgm:pt>
    <dgm:pt modelId="{E949362F-A1C8-4EC0-AE30-5E8277D6BD4D}" type="pres">
      <dgm:prSet presAssocID="{38FD309D-2D22-481D-8D33-4184FC64A904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54B365C-503E-488E-BB0A-6F85C8B2B67D}" type="pres">
      <dgm:prSet presAssocID="{38FD309D-2D22-481D-8D33-4184FC64A904}" presName="Parent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96C0A2-3B80-49B3-963B-5163ED915E27}" type="pres">
      <dgm:prSet presAssocID="{57751A29-6444-4DAC-A5BC-C6768C8F1FED}" presName="sibTrans" presStyleCnt="0"/>
      <dgm:spPr/>
    </dgm:pt>
    <dgm:pt modelId="{F60CB380-5D03-4D06-B46D-9DAC45D601EC}" type="pres">
      <dgm:prSet presAssocID="{F46788B2-7AF7-4E58-9AF7-E55EFCF6D26A}" presName="composite" presStyleCnt="0"/>
      <dgm:spPr/>
    </dgm:pt>
    <dgm:pt modelId="{E2AD4931-8737-468C-99CA-D3148A406135}" type="pres">
      <dgm:prSet presAssocID="{F46788B2-7AF7-4E58-9AF7-E55EFCF6D26A}" presName="BackAccent" presStyleLbl="bgShp" presStyleIdx="2" presStyleCnt="3"/>
      <dgm:spPr/>
    </dgm:pt>
    <dgm:pt modelId="{98E27AD8-797B-490B-AA22-8546064C64A3}" type="pres">
      <dgm:prSet presAssocID="{F46788B2-7AF7-4E58-9AF7-E55EFCF6D26A}" presName="Accent" presStyleLbl="alignNode1" presStyleIdx="2" presStyleCnt="3"/>
      <dgm:spPr/>
    </dgm:pt>
    <dgm:pt modelId="{6716522C-70D6-4BEB-95A9-F0931DA9D7E8}" type="pres">
      <dgm:prSet presAssocID="{F46788B2-7AF7-4E58-9AF7-E55EFCF6D26A}" presName="Child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2F04617-7F32-4B38-98AE-B69BE472CB1E}" type="pres">
      <dgm:prSet presAssocID="{F46788B2-7AF7-4E58-9AF7-E55EFCF6D26A}" presName="Parent" presStyleLbl="revTx" presStyleIdx="2" presStyleCnt="3" custLinFactNeighborX="-2333" custLinFactNeighborY="-1876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7BB4021D-E679-49A7-9FDA-CCE43F5E7194}" type="presOf" srcId="{38FD309D-2D22-481D-8D33-4184FC64A904}" destId="{154B365C-503E-488E-BB0A-6F85C8B2B67D}" srcOrd="0" destOrd="0" presId="urn:microsoft.com/office/officeart/2008/layout/IncreasingCircleProcess"/>
    <dgm:cxn modelId="{624D2E1D-27D5-4D05-8A49-3A3F06F750F9}" type="presOf" srcId="{F46788B2-7AF7-4E58-9AF7-E55EFCF6D26A}" destId="{02F04617-7F32-4B38-98AE-B69BE472CB1E}" srcOrd="0" destOrd="0" presId="urn:microsoft.com/office/officeart/2008/layout/IncreasingCircleProcess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0CC31E5E-1A6A-4E7C-AB7E-F5B7201616A2}" type="presOf" srcId="{64C20963-D48D-4415-A712-97D25E07A1B1}" destId="{5BB5D07E-1A7B-4D21-A592-6E07AB63FDD8}" srcOrd="0" destOrd="0" presId="urn:microsoft.com/office/officeart/2008/layout/IncreasingCircleProcess"/>
    <dgm:cxn modelId="{4D19E3E6-716E-4E0D-827E-12DB43CA4703}" type="presOf" srcId="{2BA5E741-B086-49CA-83F6-B346A5287AFB}" destId="{EBB33E89-CE7F-48B5-8A58-24395934478F}" srcOrd="0" destOrd="0" presId="urn:microsoft.com/office/officeart/2008/layout/IncreasingCircleProcess"/>
    <dgm:cxn modelId="{12444E4F-CE1C-4EDF-B493-EADE860BB966}" type="presParOf" srcId="{EBB33E89-CE7F-48B5-8A58-24395934478F}" destId="{712083DC-5DAF-4FC2-A88C-328A0F0ED381}" srcOrd="0" destOrd="0" presId="urn:microsoft.com/office/officeart/2008/layout/IncreasingCircleProcess"/>
    <dgm:cxn modelId="{1D2912B6-06EE-4740-848F-E6D6D92398EF}" type="presParOf" srcId="{712083DC-5DAF-4FC2-A88C-328A0F0ED381}" destId="{B395F47D-5E6B-45DE-8604-C1D20BE03FA8}" srcOrd="0" destOrd="0" presId="urn:microsoft.com/office/officeart/2008/layout/IncreasingCircleProcess"/>
    <dgm:cxn modelId="{20509851-6C2B-48EC-9320-EBA26AED274C}" type="presParOf" srcId="{712083DC-5DAF-4FC2-A88C-328A0F0ED381}" destId="{8F5F0194-62E3-4DF3-B0F6-2AF36122E7A1}" srcOrd="1" destOrd="0" presId="urn:microsoft.com/office/officeart/2008/layout/IncreasingCircleProcess"/>
    <dgm:cxn modelId="{B34F3963-9918-4326-A17D-02A023092042}" type="presParOf" srcId="{712083DC-5DAF-4FC2-A88C-328A0F0ED381}" destId="{F299AC46-7F9B-49F8-914C-EF19FE4F2A73}" srcOrd="2" destOrd="0" presId="urn:microsoft.com/office/officeart/2008/layout/IncreasingCircleProcess"/>
    <dgm:cxn modelId="{7612E01E-2A31-4FB3-AB69-B37635979D28}" type="presParOf" srcId="{712083DC-5DAF-4FC2-A88C-328A0F0ED381}" destId="{5BB5D07E-1A7B-4D21-A592-6E07AB63FDD8}" srcOrd="3" destOrd="0" presId="urn:microsoft.com/office/officeart/2008/layout/IncreasingCircleProcess"/>
    <dgm:cxn modelId="{C3E7D6A2-197F-49FD-8A5C-96A69649A528}" type="presParOf" srcId="{EBB33E89-CE7F-48B5-8A58-24395934478F}" destId="{65856BC9-0AF1-4B8F-96B7-B91FF9F0995F}" srcOrd="1" destOrd="0" presId="urn:microsoft.com/office/officeart/2008/layout/IncreasingCircleProcess"/>
    <dgm:cxn modelId="{C031D529-5F09-467C-A5C4-2FBC412E04E5}" type="presParOf" srcId="{EBB33E89-CE7F-48B5-8A58-24395934478F}" destId="{9A90A325-F41F-46BF-8761-C41F2AFC4F9C}" srcOrd="2" destOrd="0" presId="urn:microsoft.com/office/officeart/2008/layout/IncreasingCircleProcess"/>
    <dgm:cxn modelId="{AA83E3AE-7E7C-409D-B087-AF342AE06B7E}" type="presParOf" srcId="{9A90A325-F41F-46BF-8761-C41F2AFC4F9C}" destId="{23465BDE-872C-468C-8565-980EFDF24549}" srcOrd="0" destOrd="0" presId="urn:microsoft.com/office/officeart/2008/layout/IncreasingCircleProcess"/>
    <dgm:cxn modelId="{2F6C1BA9-D062-4D27-9068-44A7B652793B}" type="presParOf" srcId="{9A90A325-F41F-46BF-8761-C41F2AFC4F9C}" destId="{AFBC8F47-B45F-4D92-A86A-4FBAC7959C37}" srcOrd="1" destOrd="0" presId="urn:microsoft.com/office/officeart/2008/layout/IncreasingCircleProcess"/>
    <dgm:cxn modelId="{0AE2AC53-72C0-44DF-ADAD-2457A6E8FE08}" type="presParOf" srcId="{9A90A325-F41F-46BF-8761-C41F2AFC4F9C}" destId="{E949362F-A1C8-4EC0-AE30-5E8277D6BD4D}" srcOrd="2" destOrd="0" presId="urn:microsoft.com/office/officeart/2008/layout/IncreasingCircleProcess"/>
    <dgm:cxn modelId="{5E17C406-C7F8-463F-B172-3DD2AF8AC8CF}" type="presParOf" srcId="{9A90A325-F41F-46BF-8761-C41F2AFC4F9C}" destId="{154B365C-503E-488E-BB0A-6F85C8B2B67D}" srcOrd="3" destOrd="0" presId="urn:microsoft.com/office/officeart/2008/layout/IncreasingCircleProcess"/>
    <dgm:cxn modelId="{2BC444E4-2248-4AF3-9A5A-A5DCE875047E}" type="presParOf" srcId="{EBB33E89-CE7F-48B5-8A58-24395934478F}" destId="{3D96C0A2-3B80-49B3-963B-5163ED915E27}" srcOrd="3" destOrd="0" presId="urn:microsoft.com/office/officeart/2008/layout/IncreasingCircleProcess"/>
    <dgm:cxn modelId="{14A007E6-293C-4C54-8B0B-A73B09200F78}" type="presParOf" srcId="{EBB33E89-CE7F-48B5-8A58-24395934478F}" destId="{F60CB380-5D03-4D06-B46D-9DAC45D601EC}" srcOrd="4" destOrd="0" presId="urn:microsoft.com/office/officeart/2008/layout/IncreasingCircleProcess"/>
    <dgm:cxn modelId="{0D58C56C-5E1D-43FA-A246-EFB5EF8B6D90}" type="presParOf" srcId="{F60CB380-5D03-4D06-B46D-9DAC45D601EC}" destId="{E2AD4931-8737-468C-99CA-D3148A406135}" srcOrd="0" destOrd="0" presId="urn:microsoft.com/office/officeart/2008/layout/IncreasingCircleProcess"/>
    <dgm:cxn modelId="{BC0AE399-47B2-4D21-B77A-782F153AA85E}" type="presParOf" srcId="{F60CB380-5D03-4D06-B46D-9DAC45D601EC}" destId="{98E27AD8-797B-490B-AA22-8546064C64A3}" srcOrd="1" destOrd="0" presId="urn:microsoft.com/office/officeart/2008/layout/IncreasingCircleProcess"/>
    <dgm:cxn modelId="{E65D259C-85B1-4FF9-BC0D-9DB90E81DBED}" type="presParOf" srcId="{F60CB380-5D03-4D06-B46D-9DAC45D601EC}" destId="{6716522C-70D6-4BEB-95A9-F0931DA9D7E8}" srcOrd="2" destOrd="0" presId="urn:microsoft.com/office/officeart/2008/layout/IncreasingCircleProcess"/>
    <dgm:cxn modelId="{FC2F4BAE-48C7-49F8-83C3-C2E8DEC10F8E}" type="presParOf" srcId="{F60CB380-5D03-4D06-B46D-9DAC45D601EC}" destId="{02F04617-7F32-4B38-98AE-B69BE472CB1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EE7E56D8-C944-4D48-8AD8-EDE7F60D2FF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568E25-57A3-432D-A8A8-88DF6EB9AB58}">
      <dgm:prSet/>
      <dgm:spPr/>
      <dgm:t>
        <a:bodyPr/>
        <a:lstStyle/>
        <a:p>
          <a:pPr rtl="0"/>
          <a:r>
            <a:rPr lang="es-MX" b="1" i="0" dirty="0" smtClean="0"/>
            <a:t>Registro como empresa de la frontera excluye del cumplimiento de esta NOM en el punto de entrada</a:t>
          </a:r>
          <a:endParaRPr lang="en-US" b="1" dirty="0"/>
        </a:p>
      </dgm:t>
    </dgm:pt>
    <dgm:pt modelId="{171E54A9-0DDA-4808-B782-C5181F2A1DB7}" type="parTrans" cxnId="{C77F6812-87F2-4B81-AC23-32FD20FD4B15}">
      <dgm:prSet/>
      <dgm:spPr/>
      <dgm:t>
        <a:bodyPr/>
        <a:lstStyle/>
        <a:p>
          <a:endParaRPr lang="en-US"/>
        </a:p>
      </dgm:t>
    </dgm:pt>
    <dgm:pt modelId="{E9A2D9F4-2968-4D7D-85E1-BA37E4DC00C5}" type="sibTrans" cxnId="{C77F6812-87F2-4B81-AC23-32FD20FD4B15}">
      <dgm:prSet/>
      <dgm:spPr/>
      <dgm:t>
        <a:bodyPr/>
        <a:lstStyle/>
        <a:p>
          <a:endParaRPr lang="en-US"/>
        </a:p>
      </dgm:t>
    </dgm:pt>
    <dgm:pt modelId="{D108DE51-6AF5-41A9-AD89-24FDF41121BC}">
      <dgm:prSet/>
      <dgm:spPr/>
      <dgm:t>
        <a:bodyPr/>
        <a:lstStyle/>
        <a:p>
          <a:pPr rtl="0"/>
          <a:r>
            <a:rPr lang="es-MX" b="1" i="0" dirty="0" smtClean="0"/>
            <a:t>Se exigirá sólo en caso de reexpedición.</a:t>
          </a:r>
          <a:endParaRPr lang="en-US" b="1" dirty="0"/>
        </a:p>
      </dgm:t>
    </dgm:pt>
    <dgm:pt modelId="{B6F74A7B-064D-4E48-B0E6-34A87EAFD17A}" type="parTrans" cxnId="{D7049AFB-B82D-4779-B4B0-0454F0342671}">
      <dgm:prSet/>
      <dgm:spPr/>
      <dgm:t>
        <a:bodyPr/>
        <a:lstStyle/>
        <a:p>
          <a:endParaRPr lang="en-US"/>
        </a:p>
      </dgm:t>
    </dgm:pt>
    <dgm:pt modelId="{30B27A60-B726-4D99-9FA7-F8C1F7F34CCC}" type="sibTrans" cxnId="{D7049AFB-B82D-4779-B4B0-0454F0342671}">
      <dgm:prSet/>
      <dgm:spPr/>
      <dgm:t>
        <a:bodyPr/>
        <a:lstStyle/>
        <a:p>
          <a:endParaRPr lang="en-US"/>
        </a:p>
      </dgm:t>
    </dgm:pt>
    <dgm:pt modelId="{07C9F384-6526-4722-8E2B-72DCC78F9428}">
      <dgm:prSet/>
      <dgm:spPr/>
      <dgm:t>
        <a:bodyPr/>
        <a:lstStyle/>
        <a:p>
          <a:r>
            <a:rPr lang="es-MX" b="1" dirty="0" smtClean="0"/>
            <a:t>En vigor desde el 6 de enero de 2017</a:t>
          </a:r>
          <a:endParaRPr lang="en-US" b="1" dirty="0"/>
        </a:p>
      </dgm:t>
    </dgm:pt>
    <dgm:pt modelId="{E2F72D5B-4E5D-434A-917D-D8A54CBE445F}" type="parTrans" cxnId="{DA30AFC3-EAD7-47DC-A927-524B40286826}">
      <dgm:prSet/>
      <dgm:spPr/>
      <dgm:t>
        <a:bodyPr/>
        <a:lstStyle/>
        <a:p>
          <a:endParaRPr lang="en-US"/>
        </a:p>
      </dgm:t>
    </dgm:pt>
    <dgm:pt modelId="{7ABABA00-7660-4079-9DD0-353DB927185A}" type="sibTrans" cxnId="{DA30AFC3-EAD7-47DC-A927-524B40286826}">
      <dgm:prSet/>
      <dgm:spPr/>
      <dgm:t>
        <a:bodyPr/>
        <a:lstStyle/>
        <a:p>
          <a:endParaRPr lang="en-US"/>
        </a:p>
      </dgm:t>
    </dgm:pt>
    <dgm:pt modelId="{382538DD-494D-4129-98C2-BE5C1B6A8D15}" type="pres">
      <dgm:prSet presAssocID="{EE7E56D8-C944-4D48-8AD8-EDE7F60D2FFD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056EC2-3396-4C02-A785-DC629E93261D}" type="pres">
      <dgm:prSet presAssocID="{EE7E56D8-C944-4D48-8AD8-EDE7F60D2FFD}" presName="arrow" presStyleLbl="bgShp" presStyleIdx="0" presStyleCnt="1" custLinFactNeighborX="-5040" custLinFactNeighborY="3702"/>
      <dgm:spPr/>
    </dgm:pt>
    <dgm:pt modelId="{0B7BB168-66AD-433C-9B1D-7A8885B1AA35}" type="pres">
      <dgm:prSet presAssocID="{EE7E56D8-C944-4D48-8AD8-EDE7F60D2FFD}" presName="linearProcess" presStyleCnt="0"/>
      <dgm:spPr/>
    </dgm:pt>
    <dgm:pt modelId="{1E7AC117-9E6A-48C1-9586-29148FED7171}" type="pres">
      <dgm:prSet presAssocID="{F4568E25-57A3-432D-A8A8-88DF6EB9AB58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968EDA-3A22-47E4-A1E4-A1D26783A6F9}" type="pres">
      <dgm:prSet presAssocID="{E9A2D9F4-2968-4D7D-85E1-BA37E4DC00C5}" presName="sibTrans" presStyleCnt="0"/>
      <dgm:spPr/>
    </dgm:pt>
    <dgm:pt modelId="{7DB4E4A7-A257-4238-9DA8-DADA315D28E6}" type="pres">
      <dgm:prSet presAssocID="{D108DE51-6AF5-41A9-AD89-24FDF41121B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C64A50-76E6-4C18-AFCE-D64C45FF6993}" type="pres">
      <dgm:prSet presAssocID="{30B27A60-B726-4D99-9FA7-F8C1F7F34CCC}" presName="sibTrans" presStyleCnt="0"/>
      <dgm:spPr/>
    </dgm:pt>
    <dgm:pt modelId="{EF814342-B175-4ABC-A0A8-4954FB8BD398}" type="pres">
      <dgm:prSet presAssocID="{07C9F384-6526-4722-8E2B-72DCC78F942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A30AFC3-EAD7-47DC-A927-524B40286826}" srcId="{EE7E56D8-C944-4D48-8AD8-EDE7F60D2FFD}" destId="{07C9F384-6526-4722-8E2B-72DCC78F9428}" srcOrd="2" destOrd="0" parTransId="{E2F72D5B-4E5D-434A-917D-D8A54CBE445F}" sibTransId="{7ABABA00-7660-4079-9DD0-353DB927185A}"/>
    <dgm:cxn modelId="{C77F6812-87F2-4B81-AC23-32FD20FD4B15}" srcId="{EE7E56D8-C944-4D48-8AD8-EDE7F60D2FFD}" destId="{F4568E25-57A3-432D-A8A8-88DF6EB9AB58}" srcOrd="0" destOrd="0" parTransId="{171E54A9-0DDA-4808-B782-C5181F2A1DB7}" sibTransId="{E9A2D9F4-2968-4D7D-85E1-BA37E4DC00C5}"/>
    <dgm:cxn modelId="{EE576345-B345-44C0-8B78-F382A900D7F9}" type="presOf" srcId="{F4568E25-57A3-432D-A8A8-88DF6EB9AB58}" destId="{1E7AC117-9E6A-48C1-9586-29148FED7171}" srcOrd="0" destOrd="0" presId="urn:microsoft.com/office/officeart/2005/8/layout/hProcess9"/>
    <dgm:cxn modelId="{3922FF55-C893-47FD-876F-E4B1C23BD854}" type="presOf" srcId="{D108DE51-6AF5-41A9-AD89-24FDF41121BC}" destId="{7DB4E4A7-A257-4238-9DA8-DADA315D28E6}" srcOrd="0" destOrd="0" presId="urn:microsoft.com/office/officeart/2005/8/layout/hProcess9"/>
    <dgm:cxn modelId="{BEEF3E7C-7CE3-4086-B698-FF54367D92DF}" type="presOf" srcId="{EE7E56D8-C944-4D48-8AD8-EDE7F60D2FFD}" destId="{382538DD-494D-4129-98C2-BE5C1B6A8D15}" srcOrd="0" destOrd="0" presId="urn:microsoft.com/office/officeart/2005/8/layout/hProcess9"/>
    <dgm:cxn modelId="{DD31ABDE-9BFB-4366-B8E5-FF561D9C81EF}" type="presOf" srcId="{07C9F384-6526-4722-8E2B-72DCC78F9428}" destId="{EF814342-B175-4ABC-A0A8-4954FB8BD398}" srcOrd="0" destOrd="0" presId="urn:microsoft.com/office/officeart/2005/8/layout/hProcess9"/>
    <dgm:cxn modelId="{D7049AFB-B82D-4779-B4B0-0454F0342671}" srcId="{EE7E56D8-C944-4D48-8AD8-EDE7F60D2FFD}" destId="{D108DE51-6AF5-41A9-AD89-24FDF41121BC}" srcOrd="1" destOrd="0" parTransId="{B6F74A7B-064D-4E48-B0E6-34A87EAFD17A}" sibTransId="{30B27A60-B726-4D99-9FA7-F8C1F7F34CCC}"/>
    <dgm:cxn modelId="{F8624ABB-A147-4FB6-B327-B78F09BD1900}" type="presParOf" srcId="{382538DD-494D-4129-98C2-BE5C1B6A8D15}" destId="{76056EC2-3396-4C02-A785-DC629E93261D}" srcOrd="0" destOrd="0" presId="urn:microsoft.com/office/officeart/2005/8/layout/hProcess9"/>
    <dgm:cxn modelId="{57827E7D-339E-4A63-AA1F-FC6217C9914C}" type="presParOf" srcId="{382538DD-494D-4129-98C2-BE5C1B6A8D15}" destId="{0B7BB168-66AD-433C-9B1D-7A8885B1AA35}" srcOrd="1" destOrd="0" presId="urn:microsoft.com/office/officeart/2005/8/layout/hProcess9"/>
    <dgm:cxn modelId="{37961D2B-4C7D-4719-AA47-F9BEE6A42E64}" type="presParOf" srcId="{0B7BB168-66AD-433C-9B1D-7A8885B1AA35}" destId="{1E7AC117-9E6A-48C1-9586-29148FED7171}" srcOrd="0" destOrd="0" presId="urn:microsoft.com/office/officeart/2005/8/layout/hProcess9"/>
    <dgm:cxn modelId="{AD1B06B4-F87A-4DA8-93B8-779E6D0072C5}" type="presParOf" srcId="{0B7BB168-66AD-433C-9B1D-7A8885B1AA35}" destId="{D6968EDA-3A22-47E4-A1E4-A1D26783A6F9}" srcOrd="1" destOrd="0" presId="urn:microsoft.com/office/officeart/2005/8/layout/hProcess9"/>
    <dgm:cxn modelId="{B07CA074-E605-4587-8E2C-823A1A28D099}" type="presParOf" srcId="{0B7BB168-66AD-433C-9B1D-7A8885B1AA35}" destId="{7DB4E4A7-A257-4238-9DA8-DADA315D28E6}" srcOrd="2" destOrd="0" presId="urn:microsoft.com/office/officeart/2005/8/layout/hProcess9"/>
    <dgm:cxn modelId="{3CED761A-CD4D-4A4C-A74B-C48A3E4C66EE}" type="presParOf" srcId="{0B7BB168-66AD-433C-9B1D-7A8885B1AA35}" destId="{64C64A50-76E6-4C18-AFCE-D64C45FF6993}" srcOrd="3" destOrd="0" presId="urn:microsoft.com/office/officeart/2005/8/layout/hProcess9"/>
    <dgm:cxn modelId="{6EDD2B14-3892-48E0-818D-A8A9CBA041B7}" type="presParOf" srcId="{0B7BB168-66AD-433C-9B1D-7A8885B1AA35}" destId="{EF814342-B175-4ABC-A0A8-4954FB8BD39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C11CCE-6987-4FFC-B13D-DD4BE29AA8BF}" type="doc">
      <dgm:prSet loTypeId="urn:microsoft.com/office/officeart/2005/8/layout/cycle8" loCatId="cycle" qsTypeId="urn:microsoft.com/office/officeart/2005/8/quickstyle/simple4" qsCatId="simple" csTypeId="urn:microsoft.com/office/officeart/2005/8/colors/accent1_2" csCatId="accent1" phldr="1"/>
      <dgm:spPr/>
    </dgm:pt>
    <dgm:pt modelId="{C0B1285B-C9DF-429B-86D9-469C019D0F01}">
      <dgm:prSet phldrT="[Texto]" custT="1"/>
      <dgm:spPr>
        <a:gradFill rotWithShape="0">
          <a:gsLst>
            <a:gs pos="99000">
              <a:srgbClr val="92D050"/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es-MX" sz="1800" b="1" dirty="0" smtClean="0"/>
            <a:t>‘’B’’</a:t>
          </a:r>
        </a:p>
        <a:p>
          <a:r>
            <a:rPr lang="es-MX" sz="1600" dirty="0" smtClean="0"/>
            <a:t>Acero</a:t>
          </a:r>
          <a:endParaRPr lang="en-US" sz="1600" dirty="0"/>
        </a:p>
      </dgm:t>
    </dgm:pt>
    <dgm:pt modelId="{2E1BE9DE-063D-4E10-9F1B-E456DBE48F14}" type="parTrans" cxnId="{6BAA56B1-B3B2-4446-9932-F2B7803D8CEC}">
      <dgm:prSet/>
      <dgm:spPr/>
      <dgm:t>
        <a:bodyPr/>
        <a:lstStyle/>
        <a:p>
          <a:endParaRPr lang="en-US"/>
        </a:p>
      </dgm:t>
    </dgm:pt>
    <dgm:pt modelId="{A14EF373-6510-471E-9261-9347729FE1B2}" type="sibTrans" cxnId="{6BAA56B1-B3B2-4446-9932-F2B7803D8CEC}">
      <dgm:prSet/>
      <dgm:spPr/>
      <dgm:t>
        <a:bodyPr/>
        <a:lstStyle/>
        <a:p>
          <a:endParaRPr lang="en-US"/>
        </a:p>
      </dgm:t>
    </dgm:pt>
    <dgm:pt modelId="{B64543F4-88FD-4F61-BBCA-FA9915BA6EFA}">
      <dgm:prSet phldrT="[Texto]" custT="1"/>
      <dgm:spPr>
        <a:gradFill rotWithShape="0">
          <a:gsLst>
            <a:gs pos="99000">
              <a:srgbClr val="FF0000"/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es-MX" sz="1800" b="1" dirty="0" smtClean="0"/>
            <a:t>‘’C’’</a:t>
          </a:r>
        </a:p>
        <a:p>
          <a:r>
            <a:rPr lang="es-MX" sz="1600" b="1" dirty="0" smtClean="0"/>
            <a:t>Textiles</a:t>
          </a:r>
          <a:endParaRPr lang="en-US" sz="1600" b="1" dirty="0"/>
        </a:p>
      </dgm:t>
    </dgm:pt>
    <dgm:pt modelId="{121571CF-698C-4061-B91B-07A1F4785082}" type="parTrans" cxnId="{399D1BD2-B742-4EE3-8AAE-70EEC206E8DE}">
      <dgm:prSet/>
      <dgm:spPr/>
      <dgm:t>
        <a:bodyPr/>
        <a:lstStyle/>
        <a:p>
          <a:endParaRPr lang="en-US"/>
        </a:p>
      </dgm:t>
    </dgm:pt>
    <dgm:pt modelId="{3473C86C-ADF2-442D-ABD3-C59A458D6F0D}" type="sibTrans" cxnId="{399D1BD2-B742-4EE3-8AAE-70EEC206E8DE}">
      <dgm:prSet/>
      <dgm:spPr/>
      <dgm:t>
        <a:bodyPr/>
        <a:lstStyle/>
        <a:p>
          <a:endParaRPr lang="en-US"/>
        </a:p>
      </dgm:t>
    </dgm:pt>
    <dgm:pt modelId="{91468327-817C-4971-83FA-3BCC69BA5EDD}">
      <dgm:prSet/>
      <dgm:spPr>
        <a:gradFill rotWithShape="0">
          <a:gsLst>
            <a:gs pos="99000">
              <a:srgbClr val="FF0000"/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endParaRPr lang="en-US" sz="800" dirty="0"/>
        </a:p>
      </dgm:t>
    </dgm:pt>
    <dgm:pt modelId="{7899AEA8-588A-4282-9D28-90C35552F6CB}" type="parTrans" cxnId="{BA96ECA5-8106-48B0-9C22-FDA27F0A1F08}">
      <dgm:prSet/>
      <dgm:spPr/>
      <dgm:t>
        <a:bodyPr/>
        <a:lstStyle/>
        <a:p>
          <a:endParaRPr lang="en-US"/>
        </a:p>
      </dgm:t>
    </dgm:pt>
    <dgm:pt modelId="{AABCBCEA-0E71-4837-BBA4-06D868C73543}" type="sibTrans" cxnId="{BA96ECA5-8106-48B0-9C22-FDA27F0A1F08}">
      <dgm:prSet/>
      <dgm:spPr/>
      <dgm:t>
        <a:bodyPr/>
        <a:lstStyle/>
        <a:p>
          <a:endParaRPr lang="en-US"/>
        </a:p>
      </dgm:t>
    </dgm:pt>
    <dgm:pt modelId="{357347F8-0B81-4F72-BBE5-02EFCAC1A2D2}">
      <dgm:prSet/>
      <dgm:spPr>
        <a:gradFill rotWithShape="0">
          <a:gsLst>
            <a:gs pos="99000">
              <a:srgbClr val="FF0000"/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endParaRPr lang="en-US" sz="800" dirty="0"/>
        </a:p>
      </dgm:t>
    </dgm:pt>
    <dgm:pt modelId="{97E41868-1E3C-4C5B-A748-C85BBC3F9F20}" type="parTrans" cxnId="{C1DDBD76-788A-4206-89F1-07F2957CDF06}">
      <dgm:prSet/>
      <dgm:spPr/>
      <dgm:t>
        <a:bodyPr/>
        <a:lstStyle/>
        <a:p>
          <a:endParaRPr lang="en-US"/>
        </a:p>
      </dgm:t>
    </dgm:pt>
    <dgm:pt modelId="{22027380-5B00-45DF-BC72-BC073EB211CB}" type="sibTrans" cxnId="{C1DDBD76-788A-4206-89F1-07F2957CDF06}">
      <dgm:prSet/>
      <dgm:spPr/>
      <dgm:t>
        <a:bodyPr/>
        <a:lstStyle/>
        <a:p>
          <a:endParaRPr lang="en-US"/>
        </a:p>
      </dgm:t>
    </dgm:pt>
    <dgm:pt modelId="{E0E60A36-1968-422F-B021-AA03FD55C290}">
      <dgm:prSet custT="1"/>
      <dgm:spPr>
        <a:gradFill rotWithShape="0">
          <a:gsLst>
            <a:gs pos="100000">
              <a:schemeClr val="accent2">
                <a:lumMod val="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r>
            <a:rPr lang="es-MX" sz="1800" b="1" dirty="0" smtClean="0"/>
            <a:t>‘’E’’</a:t>
          </a:r>
        </a:p>
        <a:p>
          <a:r>
            <a:rPr lang="es-MX" sz="1300" b="1" dirty="0" smtClean="0"/>
            <a:t>Desperdicios de metales</a:t>
          </a:r>
          <a:endParaRPr lang="en-US" sz="1300" b="1" dirty="0"/>
        </a:p>
      </dgm:t>
    </dgm:pt>
    <dgm:pt modelId="{16D2A629-FF09-4823-AE00-94C410A5663B}" type="parTrans" cxnId="{52CB9A75-6F0B-4825-AA8C-E0018E00A86D}">
      <dgm:prSet/>
      <dgm:spPr/>
      <dgm:t>
        <a:bodyPr/>
        <a:lstStyle/>
        <a:p>
          <a:endParaRPr lang="en-US"/>
        </a:p>
      </dgm:t>
    </dgm:pt>
    <dgm:pt modelId="{06A48BE9-7FA5-45AA-9281-CEF6312852B8}" type="sibTrans" cxnId="{52CB9A75-6F0B-4825-AA8C-E0018E00A86D}">
      <dgm:prSet/>
      <dgm:spPr/>
      <dgm:t>
        <a:bodyPr/>
        <a:lstStyle/>
        <a:p>
          <a:endParaRPr lang="en-US"/>
        </a:p>
      </dgm:t>
    </dgm:pt>
    <dgm:pt modelId="{9EF39C3D-22DE-4701-B351-297F18B1A0AA}">
      <dgm:prSet custT="1"/>
      <dgm:spPr>
        <a:solidFill>
          <a:schemeClr val="accent4"/>
        </a:solidFill>
      </dgm:spPr>
      <dgm:t>
        <a:bodyPr/>
        <a:lstStyle/>
        <a:p>
          <a:r>
            <a:rPr lang="es-MX" sz="1800" b="1" dirty="0" smtClean="0"/>
            <a:t>‘’F’’</a:t>
          </a:r>
        </a:p>
        <a:p>
          <a:r>
            <a:rPr lang="es-MX" sz="1600" dirty="0" smtClean="0"/>
            <a:t>Productos de tabaco</a:t>
          </a:r>
        </a:p>
      </dgm:t>
    </dgm:pt>
    <dgm:pt modelId="{1E4FBBC9-5473-4AB4-B065-5BEC7DDC96FC}" type="parTrans" cxnId="{614D5A3D-BD3D-4B82-95BB-8820A2021886}">
      <dgm:prSet/>
      <dgm:spPr/>
      <dgm:t>
        <a:bodyPr/>
        <a:lstStyle/>
        <a:p>
          <a:endParaRPr lang="en-US"/>
        </a:p>
      </dgm:t>
    </dgm:pt>
    <dgm:pt modelId="{558C1D27-F8C5-4488-A280-A3798CB8D0FE}" type="sibTrans" cxnId="{614D5A3D-BD3D-4B82-95BB-8820A2021886}">
      <dgm:prSet/>
      <dgm:spPr/>
      <dgm:t>
        <a:bodyPr/>
        <a:lstStyle/>
        <a:p>
          <a:endParaRPr lang="en-US"/>
        </a:p>
      </dgm:t>
    </dgm:pt>
    <dgm:pt modelId="{140FE0CE-DC82-4C10-9888-0F4C2BBF4FEF}">
      <dgm:prSet custT="1"/>
      <dgm:spPr>
        <a:gradFill rotWithShape="0">
          <a:gsLst>
            <a:gs pos="100000">
              <a:schemeClr val="accent5">
                <a:lumMod val="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</a:gradFill>
      </dgm:spPr>
      <dgm:t>
        <a:bodyPr/>
        <a:lstStyle/>
        <a:p>
          <a:pPr algn="ctr"/>
          <a:r>
            <a:rPr lang="es-MX" sz="1800" b="1" dirty="0" smtClean="0"/>
            <a:t>‘’D’’</a:t>
          </a:r>
        </a:p>
        <a:p>
          <a:pPr algn="ctr"/>
          <a:r>
            <a:rPr lang="es-MX" sz="1600" b="1" dirty="0" smtClean="0"/>
            <a:t>Aluminio</a:t>
          </a:r>
          <a:r>
            <a:rPr lang="es-MX" sz="1100" b="1" dirty="0" smtClean="0"/>
            <a:t>                   </a:t>
          </a:r>
        </a:p>
      </dgm:t>
    </dgm:pt>
    <dgm:pt modelId="{50E3610E-382C-4325-9B4B-CA18F21090BB}" type="parTrans" cxnId="{AB55AA12-64E7-43F3-9008-48FDD66096D1}">
      <dgm:prSet/>
      <dgm:spPr/>
      <dgm:t>
        <a:bodyPr/>
        <a:lstStyle/>
        <a:p>
          <a:endParaRPr lang="en-US"/>
        </a:p>
      </dgm:t>
    </dgm:pt>
    <dgm:pt modelId="{699B6987-4EBF-49DB-AAD7-0B4059895DF1}" type="sibTrans" cxnId="{AB55AA12-64E7-43F3-9008-48FDD66096D1}">
      <dgm:prSet/>
      <dgm:spPr/>
      <dgm:t>
        <a:bodyPr/>
        <a:lstStyle/>
        <a:p>
          <a:endParaRPr lang="en-US"/>
        </a:p>
      </dgm:t>
    </dgm:pt>
    <dgm:pt modelId="{6BC8A247-FAC5-4C49-A7A8-3B800F8A0871}">
      <dgm:prSet phldrT="[Texto]" custT="1"/>
      <dgm:spPr/>
      <dgm:t>
        <a:bodyPr/>
        <a:lstStyle/>
        <a:p>
          <a:r>
            <a:rPr lang="es-MX" sz="1800" b="1" dirty="0" smtClean="0"/>
            <a:t>‘’A’’ </a:t>
          </a:r>
        </a:p>
        <a:p>
          <a:r>
            <a:rPr lang="es-MX" sz="1600" dirty="0" smtClean="0"/>
            <a:t>Azúcar y jarabes</a:t>
          </a:r>
          <a:endParaRPr lang="en-US" sz="1600" dirty="0"/>
        </a:p>
      </dgm:t>
    </dgm:pt>
    <dgm:pt modelId="{E96BE368-AAA2-4770-B440-89B126640EAE}" type="sibTrans" cxnId="{00E0FED0-8FDF-46DF-9EDD-D97EF0C31997}">
      <dgm:prSet/>
      <dgm:spPr/>
      <dgm:t>
        <a:bodyPr/>
        <a:lstStyle/>
        <a:p>
          <a:endParaRPr lang="en-US"/>
        </a:p>
      </dgm:t>
    </dgm:pt>
    <dgm:pt modelId="{C5621795-3F9F-464E-8AD0-F7CEF455E703}" type="parTrans" cxnId="{00E0FED0-8FDF-46DF-9EDD-D97EF0C31997}">
      <dgm:prSet/>
      <dgm:spPr/>
      <dgm:t>
        <a:bodyPr/>
        <a:lstStyle/>
        <a:p>
          <a:endParaRPr lang="en-US"/>
        </a:p>
      </dgm:t>
    </dgm:pt>
    <dgm:pt modelId="{48807AF0-D263-4215-A47F-9EF513E84DCB}" type="pres">
      <dgm:prSet presAssocID="{59C11CCE-6987-4FFC-B13D-DD4BE29AA8BF}" presName="compositeShape" presStyleCnt="0">
        <dgm:presLayoutVars>
          <dgm:chMax val="7"/>
          <dgm:dir/>
          <dgm:resizeHandles val="exact"/>
        </dgm:presLayoutVars>
      </dgm:prSet>
      <dgm:spPr/>
    </dgm:pt>
    <dgm:pt modelId="{CA140D64-09B2-4FB5-9DF5-91A9E213B9EF}" type="pres">
      <dgm:prSet presAssocID="{59C11CCE-6987-4FFC-B13D-DD4BE29AA8BF}" presName="wedge1" presStyleLbl="node1" presStyleIdx="0" presStyleCnt="6"/>
      <dgm:spPr/>
      <dgm:t>
        <a:bodyPr/>
        <a:lstStyle/>
        <a:p>
          <a:endParaRPr lang="en-US"/>
        </a:p>
      </dgm:t>
    </dgm:pt>
    <dgm:pt modelId="{55461D87-A6B8-4535-8F6D-A08AE947DAE2}" type="pres">
      <dgm:prSet presAssocID="{59C11CCE-6987-4FFC-B13D-DD4BE29AA8BF}" presName="dummy1a" presStyleCnt="0"/>
      <dgm:spPr/>
    </dgm:pt>
    <dgm:pt modelId="{0BCB85B1-D4B7-421B-9BC2-43664EC2A00D}" type="pres">
      <dgm:prSet presAssocID="{59C11CCE-6987-4FFC-B13D-DD4BE29AA8BF}" presName="dummy1b" presStyleCnt="0"/>
      <dgm:spPr/>
    </dgm:pt>
    <dgm:pt modelId="{8C7A2914-7F6A-4CEC-ABC1-106DF925CF72}" type="pres">
      <dgm:prSet presAssocID="{59C11CCE-6987-4FFC-B13D-DD4BE29AA8BF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A5F85D-24E1-4FEF-938B-F7D1F8FDD980}" type="pres">
      <dgm:prSet presAssocID="{59C11CCE-6987-4FFC-B13D-DD4BE29AA8BF}" presName="wedge2" presStyleLbl="node1" presStyleIdx="1" presStyleCnt="6"/>
      <dgm:spPr/>
      <dgm:t>
        <a:bodyPr/>
        <a:lstStyle/>
        <a:p>
          <a:endParaRPr lang="en-US"/>
        </a:p>
      </dgm:t>
    </dgm:pt>
    <dgm:pt modelId="{37B97A80-82B6-498C-BD57-4FCB66295008}" type="pres">
      <dgm:prSet presAssocID="{59C11CCE-6987-4FFC-B13D-DD4BE29AA8BF}" presName="dummy2a" presStyleCnt="0"/>
      <dgm:spPr/>
    </dgm:pt>
    <dgm:pt modelId="{CECFDE7C-D48D-4855-B72D-77683EF70CF9}" type="pres">
      <dgm:prSet presAssocID="{59C11CCE-6987-4FFC-B13D-DD4BE29AA8BF}" presName="dummy2b" presStyleCnt="0"/>
      <dgm:spPr/>
    </dgm:pt>
    <dgm:pt modelId="{CAC031A2-BE1E-459B-A651-93EFD7F87DBC}" type="pres">
      <dgm:prSet presAssocID="{59C11CCE-6987-4FFC-B13D-DD4BE29AA8BF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1EA329-669D-4BAA-8A91-DC70716CE312}" type="pres">
      <dgm:prSet presAssocID="{59C11CCE-6987-4FFC-B13D-DD4BE29AA8BF}" presName="wedge3" presStyleLbl="node1" presStyleIdx="2" presStyleCnt="6"/>
      <dgm:spPr/>
      <dgm:t>
        <a:bodyPr/>
        <a:lstStyle/>
        <a:p>
          <a:endParaRPr lang="en-US"/>
        </a:p>
      </dgm:t>
    </dgm:pt>
    <dgm:pt modelId="{08B96552-1926-4884-AA91-C934D935F227}" type="pres">
      <dgm:prSet presAssocID="{59C11CCE-6987-4FFC-B13D-DD4BE29AA8BF}" presName="dummy3a" presStyleCnt="0"/>
      <dgm:spPr/>
    </dgm:pt>
    <dgm:pt modelId="{ADD158C4-097C-4E71-B69F-33FF46939577}" type="pres">
      <dgm:prSet presAssocID="{59C11CCE-6987-4FFC-B13D-DD4BE29AA8BF}" presName="dummy3b" presStyleCnt="0"/>
      <dgm:spPr/>
    </dgm:pt>
    <dgm:pt modelId="{38235008-FB82-4796-B4C7-F6223BAA098B}" type="pres">
      <dgm:prSet presAssocID="{59C11CCE-6987-4FFC-B13D-DD4BE29AA8BF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6E22C-7008-4166-A057-6C1A7210A0E3}" type="pres">
      <dgm:prSet presAssocID="{59C11CCE-6987-4FFC-B13D-DD4BE29AA8BF}" presName="wedge4" presStyleLbl="node1" presStyleIdx="3" presStyleCnt="6"/>
      <dgm:spPr/>
      <dgm:t>
        <a:bodyPr/>
        <a:lstStyle/>
        <a:p>
          <a:endParaRPr lang="en-US"/>
        </a:p>
      </dgm:t>
    </dgm:pt>
    <dgm:pt modelId="{F2D78B86-237F-4A5E-B3AC-AB764802BCF8}" type="pres">
      <dgm:prSet presAssocID="{59C11CCE-6987-4FFC-B13D-DD4BE29AA8BF}" presName="dummy4a" presStyleCnt="0"/>
      <dgm:spPr/>
    </dgm:pt>
    <dgm:pt modelId="{049E95AF-0D23-426B-B546-7E3D6465E3C4}" type="pres">
      <dgm:prSet presAssocID="{59C11CCE-6987-4FFC-B13D-DD4BE29AA8BF}" presName="dummy4b" presStyleCnt="0"/>
      <dgm:spPr/>
    </dgm:pt>
    <dgm:pt modelId="{3A94CA88-59AF-4681-B24C-F58D88CEE249}" type="pres">
      <dgm:prSet presAssocID="{59C11CCE-6987-4FFC-B13D-DD4BE29AA8BF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A3177C-5CC3-4260-A762-73F474C8CBDD}" type="pres">
      <dgm:prSet presAssocID="{59C11CCE-6987-4FFC-B13D-DD4BE29AA8BF}" presName="wedge5" presStyleLbl="node1" presStyleIdx="4" presStyleCnt="6"/>
      <dgm:spPr/>
      <dgm:t>
        <a:bodyPr/>
        <a:lstStyle/>
        <a:p>
          <a:endParaRPr lang="en-US"/>
        </a:p>
      </dgm:t>
    </dgm:pt>
    <dgm:pt modelId="{9901115F-A943-4CA9-B47E-6333A7B8AE99}" type="pres">
      <dgm:prSet presAssocID="{59C11CCE-6987-4FFC-B13D-DD4BE29AA8BF}" presName="dummy5a" presStyleCnt="0"/>
      <dgm:spPr/>
    </dgm:pt>
    <dgm:pt modelId="{9ABED325-8093-4D8B-B1EA-B8B7FDA07EB3}" type="pres">
      <dgm:prSet presAssocID="{59C11CCE-6987-4FFC-B13D-DD4BE29AA8BF}" presName="dummy5b" presStyleCnt="0"/>
      <dgm:spPr/>
    </dgm:pt>
    <dgm:pt modelId="{B2EDFB17-9527-47C2-B17F-083E2657AE42}" type="pres">
      <dgm:prSet presAssocID="{59C11CCE-6987-4FFC-B13D-DD4BE29AA8BF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633575-2E0C-4E97-8A3D-2353EF85A684}" type="pres">
      <dgm:prSet presAssocID="{59C11CCE-6987-4FFC-B13D-DD4BE29AA8BF}" presName="wedge6" presStyleLbl="node1" presStyleIdx="5" presStyleCnt="6"/>
      <dgm:spPr/>
      <dgm:t>
        <a:bodyPr/>
        <a:lstStyle/>
        <a:p>
          <a:endParaRPr lang="en-US"/>
        </a:p>
      </dgm:t>
    </dgm:pt>
    <dgm:pt modelId="{264C7CDF-5DF1-4109-9800-4404983933FE}" type="pres">
      <dgm:prSet presAssocID="{59C11CCE-6987-4FFC-B13D-DD4BE29AA8BF}" presName="dummy6a" presStyleCnt="0"/>
      <dgm:spPr/>
    </dgm:pt>
    <dgm:pt modelId="{D2A4511B-CC4E-4BB4-A8DE-FA7E6DF59F4E}" type="pres">
      <dgm:prSet presAssocID="{59C11CCE-6987-4FFC-B13D-DD4BE29AA8BF}" presName="dummy6b" presStyleCnt="0"/>
      <dgm:spPr/>
    </dgm:pt>
    <dgm:pt modelId="{E1669B55-DEB3-49FA-AD67-159A7D633010}" type="pres">
      <dgm:prSet presAssocID="{59C11CCE-6987-4FFC-B13D-DD4BE29AA8BF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5F5EA3-1B3D-43BD-A032-974407A26E67}" type="pres">
      <dgm:prSet presAssocID="{E96BE368-AAA2-4770-B440-89B126640EAE}" presName="arrowWedge1" presStyleLbl="fgSibTrans2D1" presStyleIdx="0" presStyleCnt="6"/>
      <dgm:spPr/>
    </dgm:pt>
    <dgm:pt modelId="{9F0313DC-C768-4ACC-A888-4B6A07F2D96D}" type="pres">
      <dgm:prSet presAssocID="{A14EF373-6510-471E-9261-9347729FE1B2}" presName="arrowWedge2" presStyleLbl="fgSibTrans2D1" presStyleIdx="1" presStyleCnt="6"/>
      <dgm:spPr/>
      <dgm:t>
        <a:bodyPr/>
        <a:lstStyle/>
        <a:p>
          <a:endParaRPr lang="en-US"/>
        </a:p>
      </dgm:t>
    </dgm:pt>
    <dgm:pt modelId="{B52CCC04-1203-418B-806A-D6AEF1C2C607}" type="pres">
      <dgm:prSet presAssocID="{3473C86C-ADF2-442D-ABD3-C59A458D6F0D}" presName="arrowWedge3" presStyleLbl="fgSibTrans2D1" presStyleIdx="2" presStyleCnt="6"/>
      <dgm:spPr/>
    </dgm:pt>
    <dgm:pt modelId="{5CD33D4B-1BD2-42A1-8F7B-99D3DD5117CA}" type="pres">
      <dgm:prSet presAssocID="{699B6987-4EBF-49DB-AAD7-0B4059895DF1}" presName="arrowWedge4" presStyleLbl="fgSibTrans2D1" presStyleIdx="3" presStyleCnt="6"/>
      <dgm:spPr/>
    </dgm:pt>
    <dgm:pt modelId="{194BCBE3-7A66-4955-8145-30B612297D0B}" type="pres">
      <dgm:prSet presAssocID="{06A48BE9-7FA5-45AA-9281-CEF6312852B8}" presName="arrowWedge5" presStyleLbl="fgSibTrans2D1" presStyleIdx="4" presStyleCnt="6"/>
      <dgm:spPr/>
    </dgm:pt>
    <dgm:pt modelId="{5137A7D3-EF8D-4A1D-86BB-C9E0E082D085}" type="pres">
      <dgm:prSet presAssocID="{558C1D27-F8C5-4488-A280-A3798CB8D0FE}" presName="arrowWedge6" presStyleLbl="fgSibTrans2D1" presStyleIdx="5" presStyleCnt="6"/>
      <dgm:spPr/>
    </dgm:pt>
  </dgm:ptLst>
  <dgm:cxnLst>
    <dgm:cxn modelId="{32424AFE-2402-48A9-93D8-C07059B5AF30}" type="presOf" srcId="{6BC8A247-FAC5-4C49-A7A8-3B800F8A0871}" destId="{8C7A2914-7F6A-4CEC-ABC1-106DF925CF72}" srcOrd="1" destOrd="0" presId="urn:microsoft.com/office/officeart/2005/8/layout/cycle8"/>
    <dgm:cxn modelId="{C1DDBD76-788A-4206-89F1-07F2957CDF06}" srcId="{B64543F4-88FD-4F61-BBCA-FA9915BA6EFA}" destId="{357347F8-0B81-4F72-BBE5-02EFCAC1A2D2}" srcOrd="1" destOrd="0" parTransId="{97E41868-1E3C-4C5B-A748-C85BBC3F9F20}" sibTransId="{22027380-5B00-45DF-BC72-BC073EB211CB}"/>
    <dgm:cxn modelId="{6BAA56B1-B3B2-4446-9932-F2B7803D8CEC}" srcId="{59C11CCE-6987-4FFC-B13D-DD4BE29AA8BF}" destId="{C0B1285B-C9DF-429B-86D9-469C019D0F01}" srcOrd="1" destOrd="0" parTransId="{2E1BE9DE-063D-4E10-9F1B-E456DBE48F14}" sibTransId="{A14EF373-6510-471E-9261-9347729FE1B2}"/>
    <dgm:cxn modelId="{DB8A3D6A-13F7-4643-89FB-4BA44E4D7A39}" type="presOf" srcId="{140FE0CE-DC82-4C10-9888-0F4C2BBF4FEF}" destId="{5696E22C-7008-4166-A057-6C1A7210A0E3}" srcOrd="0" destOrd="0" presId="urn:microsoft.com/office/officeart/2005/8/layout/cycle8"/>
    <dgm:cxn modelId="{0A92DB9D-16F3-42C5-A4EC-463256CF3414}" type="presOf" srcId="{357347F8-0B81-4F72-BBE5-02EFCAC1A2D2}" destId="{38235008-FB82-4796-B4C7-F6223BAA098B}" srcOrd="1" destOrd="2" presId="urn:microsoft.com/office/officeart/2005/8/layout/cycle8"/>
    <dgm:cxn modelId="{EB9AD0C5-C0D0-4CFB-BE80-20D794DDC90D}" type="presOf" srcId="{91468327-817C-4971-83FA-3BCC69BA5EDD}" destId="{641EA329-669D-4BAA-8A91-DC70716CE312}" srcOrd="0" destOrd="1" presId="urn:microsoft.com/office/officeart/2005/8/layout/cycle8"/>
    <dgm:cxn modelId="{00E0FED0-8FDF-46DF-9EDD-D97EF0C31997}" srcId="{59C11CCE-6987-4FFC-B13D-DD4BE29AA8BF}" destId="{6BC8A247-FAC5-4C49-A7A8-3B800F8A0871}" srcOrd="0" destOrd="0" parTransId="{C5621795-3F9F-464E-8AD0-F7CEF455E703}" sibTransId="{E96BE368-AAA2-4770-B440-89B126640EAE}"/>
    <dgm:cxn modelId="{F9B07D7A-1BCF-4556-93D7-6670F6247B7B}" type="presOf" srcId="{59C11CCE-6987-4FFC-B13D-DD4BE29AA8BF}" destId="{48807AF0-D263-4215-A47F-9EF513E84DCB}" srcOrd="0" destOrd="0" presId="urn:microsoft.com/office/officeart/2005/8/layout/cycle8"/>
    <dgm:cxn modelId="{A9866A61-2FEF-49C1-8B05-1C05E111F776}" type="presOf" srcId="{C0B1285B-C9DF-429B-86D9-469C019D0F01}" destId="{1FA5F85D-24E1-4FEF-938B-F7D1F8FDD980}" srcOrd="0" destOrd="0" presId="urn:microsoft.com/office/officeart/2005/8/layout/cycle8"/>
    <dgm:cxn modelId="{294E69D6-3D6A-4BD8-820E-3D74D1DAC60D}" type="presOf" srcId="{E0E60A36-1968-422F-B021-AA03FD55C290}" destId="{F8A3177C-5CC3-4260-A762-73F474C8CBDD}" srcOrd="0" destOrd="0" presId="urn:microsoft.com/office/officeart/2005/8/layout/cycle8"/>
    <dgm:cxn modelId="{52CB9A75-6F0B-4825-AA8C-E0018E00A86D}" srcId="{59C11CCE-6987-4FFC-B13D-DD4BE29AA8BF}" destId="{E0E60A36-1968-422F-B021-AA03FD55C290}" srcOrd="4" destOrd="0" parTransId="{16D2A629-FF09-4823-AE00-94C410A5663B}" sibTransId="{06A48BE9-7FA5-45AA-9281-CEF6312852B8}"/>
    <dgm:cxn modelId="{AB55AA12-64E7-43F3-9008-48FDD66096D1}" srcId="{59C11CCE-6987-4FFC-B13D-DD4BE29AA8BF}" destId="{140FE0CE-DC82-4C10-9888-0F4C2BBF4FEF}" srcOrd="3" destOrd="0" parTransId="{50E3610E-382C-4325-9B4B-CA18F21090BB}" sibTransId="{699B6987-4EBF-49DB-AAD7-0B4059895DF1}"/>
    <dgm:cxn modelId="{C6F9EEDC-C3EF-43B3-8678-69E0AD6C522F}" type="presOf" srcId="{E0E60A36-1968-422F-B021-AA03FD55C290}" destId="{B2EDFB17-9527-47C2-B17F-083E2657AE42}" srcOrd="1" destOrd="0" presId="urn:microsoft.com/office/officeart/2005/8/layout/cycle8"/>
    <dgm:cxn modelId="{399D1BD2-B742-4EE3-8AAE-70EEC206E8DE}" srcId="{59C11CCE-6987-4FFC-B13D-DD4BE29AA8BF}" destId="{B64543F4-88FD-4F61-BBCA-FA9915BA6EFA}" srcOrd="2" destOrd="0" parTransId="{121571CF-698C-4061-B91B-07A1F4785082}" sibTransId="{3473C86C-ADF2-442D-ABD3-C59A458D6F0D}"/>
    <dgm:cxn modelId="{BA96ECA5-8106-48B0-9C22-FDA27F0A1F08}" srcId="{B64543F4-88FD-4F61-BBCA-FA9915BA6EFA}" destId="{91468327-817C-4971-83FA-3BCC69BA5EDD}" srcOrd="0" destOrd="0" parTransId="{7899AEA8-588A-4282-9D28-90C35552F6CB}" sibTransId="{AABCBCEA-0E71-4837-BBA4-06D868C73543}"/>
    <dgm:cxn modelId="{1829EA27-3D0C-44F6-BF54-ABCCAA58EC28}" type="presOf" srcId="{B64543F4-88FD-4F61-BBCA-FA9915BA6EFA}" destId="{38235008-FB82-4796-B4C7-F6223BAA098B}" srcOrd="1" destOrd="0" presId="urn:microsoft.com/office/officeart/2005/8/layout/cycle8"/>
    <dgm:cxn modelId="{2B73EEF8-9D45-4AA4-A358-9EE1F3EAC8C0}" type="presOf" srcId="{9EF39C3D-22DE-4701-B351-297F18B1A0AA}" destId="{E1669B55-DEB3-49FA-AD67-159A7D633010}" srcOrd="1" destOrd="0" presId="urn:microsoft.com/office/officeart/2005/8/layout/cycle8"/>
    <dgm:cxn modelId="{C0CA560D-BE2F-421A-883B-67275A3A8288}" type="presOf" srcId="{140FE0CE-DC82-4C10-9888-0F4C2BBF4FEF}" destId="{3A94CA88-59AF-4681-B24C-F58D88CEE249}" srcOrd="1" destOrd="0" presId="urn:microsoft.com/office/officeart/2005/8/layout/cycle8"/>
    <dgm:cxn modelId="{FB095AC2-28FA-40FD-B181-9F9249380E2A}" type="presOf" srcId="{B64543F4-88FD-4F61-BBCA-FA9915BA6EFA}" destId="{641EA329-669D-4BAA-8A91-DC70716CE312}" srcOrd="0" destOrd="0" presId="urn:microsoft.com/office/officeart/2005/8/layout/cycle8"/>
    <dgm:cxn modelId="{C54620F2-33B9-4D73-8311-95D12ECAF8FE}" type="presOf" srcId="{91468327-817C-4971-83FA-3BCC69BA5EDD}" destId="{38235008-FB82-4796-B4C7-F6223BAA098B}" srcOrd="1" destOrd="1" presId="urn:microsoft.com/office/officeart/2005/8/layout/cycle8"/>
    <dgm:cxn modelId="{342D7C59-7058-44F4-BF38-0FA71D7C01B3}" type="presOf" srcId="{6BC8A247-FAC5-4C49-A7A8-3B800F8A0871}" destId="{CA140D64-09B2-4FB5-9DF5-91A9E213B9EF}" srcOrd="0" destOrd="0" presId="urn:microsoft.com/office/officeart/2005/8/layout/cycle8"/>
    <dgm:cxn modelId="{A9F21B54-522B-400B-9F60-2A97BDC0F906}" type="presOf" srcId="{C0B1285B-C9DF-429B-86D9-469C019D0F01}" destId="{CAC031A2-BE1E-459B-A651-93EFD7F87DBC}" srcOrd="1" destOrd="0" presId="urn:microsoft.com/office/officeart/2005/8/layout/cycle8"/>
    <dgm:cxn modelId="{614D5A3D-BD3D-4B82-95BB-8820A2021886}" srcId="{59C11CCE-6987-4FFC-B13D-DD4BE29AA8BF}" destId="{9EF39C3D-22DE-4701-B351-297F18B1A0AA}" srcOrd="5" destOrd="0" parTransId="{1E4FBBC9-5473-4AB4-B065-5BEC7DDC96FC}" sibTransId="{558C1D27-F8C5-4488-A280-A3798CB8D0FE}"/>
    <dgm:cxn modelId="{80E67AC1-BC72-495F-B4B8-E02BEF974A68}" type="presOf" srcId="{9EF39C3D-22DE-4701-B351-297F18B1A0AA}" destId="{8C633575-2E0C-4E97-8A3D-2353EF85A684}" srcOrd="0" destOrd="0" presId="urn:microsoft.com/office/officeart/2005/8/layout/cycle8"/>
    <dgm:cxn modelId="{B40AF7CC-B4B2-455E-852E-5BD276F69A2B}" type="presOf" srcId="{357347F8-0B81-4F72-BBE5-02EFCAC1A2D2}" destId="{641EA329-669D-4BAA-8A91-DC70716CE312}" srcOrd="0" destOrd="2" presId="urn:microsoft.com/office/officeart/2005/8/layout/cycle8"/>
    <dgm:cxn modelId="{ADC283F2-123D-4154-8D86-E5BB635DD55A}" type="presParOf" srcId="{48807AF0-D263-4215-A47F-9EF513E84DCB}" destId="{CA140D64-09B2-4FB5-9DF5-91A9E213B9EF}" srcOrd="0" destOrd="0" presId="urn:microsoft.com/office/officeart/2005/8/layout/cycle8"/>
    <dgm:cxn modelId="{7114C7A8-BEA8-430A-9415-DAFCDB7AFDBC}" type="presParOf" srcId="{48807AF0-D263-4215-A47F-9EF513E84DCB}" destId="{55461D87-A6B8-4535-8F6D-A08AE947DAE2}" srcOrd="1" destOrd="0" presId="urn:microsoft.com/office/officeart/2005/8/layout/cycle8"/>
    <dgm:cxn modelId="{C15B0223-D442-4B2E-9AAE-8584129B71CF}" type="presParOf" srcId="{48807AF0-D263-4215-A47F-9EF513E84DCB}" destId="{0BCB85B1-D4B7-421B-9BC2-43664EC2A00D}" srcOrd="2" destOrd="0" presId="urn:microsoft.com/office/officeart/2005/8/layout/cycle8"/>
    <dgm:cxn modelId="{086C70F0-B244-4CCA-85B6-43E06212B780}" type="presParOf" srcId="{48807AF0-D263-4215-A47F-9EF513E84DCB}" destId="{8C7A2914-7F6A-4CEC-ABC1-106DF925CF72}" srcOrd="3" destOrd="0" presId="urn:microsoft.com/office/officeart/2005/8/layout/cycle8"/>
    <dgm:cxn modelId="{F7386EB7-7A7C-48D2-B03B-8D052962DDD5}" type="presParOf" srcId="{48807AF0-D263-4215-A47F-9EF513E84DCB}" destId="{1FA5F85D-24E1-4FEF-938B-F7D1F8FDD980}" srcOrd="4" destOrd="0" presId="urn:microsoft.com/office/officeart/2005/8/layout/cycle8"/>
    <dgm:cxn modelId="{6DD676B9-240C-4C84-8289-D2BB120B5BD2}" type="presParOf" srcId="{48807AF0-D263-4215-A47F-9EF513E84DCB}" destId="{37B97A80-82B6-498C-BD57-4FCB66295008}" srcOrd="5" destOrd="0" presId="urn:microsoft.com/office/officeart/2005/8/layout/cycle8"/>
    <dgm:cxn modelId="{70B73E75-E7B4-46BD-ADF4-2BC97F9EF797}" type="presParOf" srcId="{48807AF0-D263-4215-A47F-9EF513E84DCB}" destId="{CECFDE7C-D48D-4855-B72D-77683EF70CF9}" srcOrd="6" destOrd="0" presId="urn:microsoft.com/office/officeart/2005/8/layout/cycle8"/>
    <dgm:cxn modelId="{DE8DEC50-D6E9-42D6-A013-22434FEBE7F9}" type="presParOf" srcId="{48807AF0-D263-4215-A47F-9EF513E84DCB}" destId="{CAC031A2-BE1E-459B-A651-93EFD7F87DBC}" srcOrd="7" destOrd="0" presId="urn:microsoft.com/office/officeart/2005/8/layout/cycle8"/>
    <dgm:cxn modelId="{A505A06E-9E5F-41C6-9BD2-1A1CAC369A95}" type="presParOf" srcId="{48807AF0-D263-4215-A47F-9EF513E84DCB}" destId="{641EA329-669D-4BAA-8A91-DC70716CE312}" srcOrd="8" destOrd="0" presId="urn:microsoft.com/office/officeart/2005/8/layout/cycle8"/>
    <dgm:cxn modelId="{1F2B9E00-456F-423C-BC85-C290CEFE0B21}" type="presParOf" srcId="{48807AF0-D263-4215-A47F-9EF513E84DCB}" destId="{08B96552-1926-4884-AA91-C934D935F227}" srcOrd="9" destOrd="0" presId="urn:microsoft.com/office/officeart/2005/8/layout/cycle8"/>
    <dgm:cxn modelId="{9A9F344D-2D26-4A52-9970-DFCD3056AA14}" type="presParOf" srcId="{48807AF0-D263-4215-A47F-9EF513E84DCB}" destId="{ADD158C4-097C-4E71-B69F-33FF46939577}" srcOrd="10" destOrd="0" presId="urn:microsoft.com/office/officeart/2005/8/layout/cycle8"/>
    <dgm:cxn modelId="{67B699DF-E91F-4B28-B9A8-575036E11B79}" type="presParOf" srcId="{48807AF0-D263-4215-A47F-9EF513E84DCB}" destId="{38235008-FB82-4796-B4C7-F6223BAA098B}" srcOrd="11" destOrd="0" presId="urn:microsoft.com/office/officeart/2005/8/layout/cycle8"/>
    <dgm:cxn modelId="{1BAA8ED5-7EE8-491A-A2E6-7ABF35DDC3E4}" type="presParOf" srcId="{48807AF0-D263-4215-A47F-9EF513E84DCB}" destId="{5696E22C-7008-4166-A057-6C1A7210A0E3}" srcOrd="12" destOrd="0" presId="urn:microsoft.com/office/officeart/2005/8/layout/cycle8"/>
    <dgm:cxn modelId="{F1AD0484-CBB2-49AC-9F04-E60FD23EA9F9}" type="presParOf" srcId="{48807AF0-D263-4215-A47F-9EF513E84DCB}" destId="{F2D78B86-237F-4A5E-B3AC-AB764802BCF8}" srcOrd="13" destOrd="0" presId="urn:microsoft.com/office/officeart/2005/8/layout/cycle8"/>
    <dgm:cxn modelId="{19B91120-8ACC-4A6A-A589-E6BFAC991AD8}" type="presParOf" srcId="{48807AF0-D263-4215-A47F-9EF513E84DCB}" destId="{049E95AF-0D23-426B-B546-7E3D6465E3C4}" srcOrd="14" destOrd="0" presId="urn:microsoft.com/office/officeart/2005/8/layout/cycle8"/>
    <dgm:cxn modelId="{33F4E74E-908A-493A-82EE-E09E744A76C1}" type="presParOf" srcId="{48807AF0-D263-4215-A47F-9EF513E84DCB}" destId="{3A94CA88-59AF-4681-B24C-F58D88CEE249}" srcOrd="15" destOrd="0" presId="urn:microsoft.com/office/officeart/2005/8/layout/cycle8"/>
    <dgm:cxn modelId="{B20F1561-8220-4CC0-888C-5CE9F4C5AF82}" type="presParOf" srcId="{48807AF0-D263-4215-A47F-9EF513E84DCB}" destId="{F8A3177C-5CC3-4260-A762-73F474C8CBDD}" srcOrd="16" destOrd="0" presId="urn:microsoft.com/office/officeart/2005/8/layout/cycle8"/>
    <dgm:cxn modelId="{34434EF1-7BCA-42C1-B1EE-7DCD27EE047E}" type="presParOf" srcId="{48807AF0-D263-4215-A47F-9EF513E84DCB}" destId="{9901115F-A943-4CA9-B47E-6333A7B8AE99}" srcOrd="17" destOrd="0" presId="urn:microsoft.com/office/officeart/2005/8/layout/cycle8"/>
    <dgm:cxn modelId="{7BC57404-042F-43BE-AE8A-B2275107E1B3}" type="presParOf" srcId="{48807AF0-D263-4215-A47F-9EF513E84DCB}" destId="{9ABED325-8093-4D8B-B1EA-B8B7FDA07EB3}" srcOrd="18" destOrd="0" presId="urn:microsoft.com/office/officeart/2005/8/layout/cycle8"/>
    <dgm:cxn modelId="{10D1AE87-B7C8-49BB-B6C4-E8135A49A0FC}" type="presParOf" srcId="{48807AF0-D263-4215-A47F-9EF513E84DCB}" destId="{B2EDFB17-9527-47C2-B17F-083E2657AE42}" srcOrd="19" destOrd="0" presId="urn:microsoft.com/office/officeart/2005/8/layout/cycle8"/>
    <dgm:cxn modelId="{C1D0F93B-7C88-47E0-AD10-31A616A46B2C}" type="presParOf" srcId="{48807AF0-D263-4215-A47F-9EF513E84DCB}" destId="{8C633575-2E0C-4E97-8A3D-2353EF85A684}" srcOrd="20" destOrd="0" presId="urn:microsoft.com/office/officeart/2005/8/layout/cycle8"/>
    <dgm:cxn modelId="{8D444AA7-B00B-4D94-83AA-1E0484409589}" type="presParOf" srcId="{48807AF0-D263-4215-A47F-9EF513E84DCB}" destId="{264C7CDF-5DF1-4109-9800-4404983933FE}" srcOrd="21" destOrd="0" presId="urn:microsoft.com/office/officeart/2005/8/layout/cycle8"/>
    <dgm:cxn modelId="{8C4FE2F3-5713-4945-9BFD-26A1361DA07D}" type="presParOf" srcId="{48807AF0-D263-4215-A47F-9EF513E84DCB}" destId="{D2A4511B-CC4E-4BB4-A8DE-FA7E6DF59F4E}" srcOrd="22" destOrd="0" presId="urn:microsoft.com/office/officeart/2005/8/layout/cycle8"/>
    <dgm:cxn modelId="{F6FAC362-6EBE-423E-8C89-679146D347E1}" type="presParOf" srcId="{48807AF0-D263-4215-A47F-9EF513E84DCB}" destId="{E1669B55-DEB3-49FA-AD67-159A7D633010}" srcOrd="23" destOrd="0" presId="urn:microsoft.com/office/officeart/2005/8/layout/cycle8"/>
    <dgm:cxn modelId="{52538C5D-A732-4CBA-896F-EC354B2B6229}" type="presParOf" srcId="{48807AF0-D263-4215-A47F-9EF513E84DCB}" destId="{C85F5EA3-1B3D-43BD-A032-974407A26E67}" srcOrd="24" destOrd="0" presId="urn:microsoft.com/office/officeart/2005/8/layout/cycle8"/>
    <dgm:cxn modelId="{7A3AC681-D808-4B61-B5C8-486552368BEA}" type="presParOf" srcId="{48807AF0-D263-4215-A47F-9EF513E84DCB}" destId="{9F0313DC-C768-4ACC-A888-4B6A07F2D96D}" srcOrd="25" destOrd="0" presId="urn:microsoft.com/office/officeart/2005/8/layout/cycle8"/>
    <dgm:cxn modelId="{E5ABB88D-B446-4556-B60C-18D341432D97}" type="presParOf" srcId="{48807AF0-D263-4215-A47F-9EF513E84DCB}" destId="{B52CCC04-1203-418B-806A-D6AEF1C2C607}" srcOrd="26" destOrd="0" presId="urn:microsoft.com/office/officeart/2005/8/layout/cycle8"/>
    <dgm:cxn modelId="{78400B12-864E-4041-80DA-8FD8483BC1B9}" type="presParOf" srcId="{48807AF0-D263-4215-A47F-9EF513E84DCB}" destId="{5CD33D4B-1BD2-42A1-8F7B-99D3DD5117CA}" srcOrd="27" destOrd="0" presId="urn:microsoft.com/office/officeart/2005/8/layout/cycle8"/>
    <dgm:cxn modelId="{72F843C2-4041-474A-9E60-9907BE3743AA}" type="presParOf" srcId="{48807AF0-D263-4215-A47F-9EF513E84DCB}" destId="{194BCBE3-7A66-4955-8145-30B612297D0B}" srcOrd="28" destOrd="0" presId="urn:microsoft.com/office/officeart/2005/8/layout/cycle8"/>
    <dgm:cxn modelId="{81638372-8A97-42BB-A900-5999A77E17A8}" type="presParOf" srcId="{48807AF0-D263-4215-A47F-9EF513E84DCB}" destId="{5137A7D3-EF8D-4A1D-86BB-C9E0E082D085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E3F310A4-AB56-40BA-A532-1051933194EB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D1146B-AC78-4A56-B16E-6C29B6D3201B}">
      <dgm:prSet custT="1"/>
      <dgm:spPr/>
      <dgm:t>
        <a:bodyPr/>
        <a:lstStyle/>
        <a:p>
          <a:pPr rtl="0"/>
          <a:r>
            <a:rPr lang="es-MX" sz="1200" b="1" i="0" dirty="0" smtClean="0">
              <a:solidFill>
                <a:schemeClr val="bg1"/>
              </a:solidFill>
            </a:rPr>
            <a:t>Certificados de NOM-EM-015-SCFI-2015  y NOM-151-SCTI-1999 pueden ser utilizados para acreditar el cumplimiento de esta NOM hasta el fin de su vigencia</a:t>
          </a:r>
          <a:endParaRPr lang="en-US" sz="1200" b="1" dirty="0">
            <a:solidFill>
              <a:schemeClr val="bg1"/>
            </a:solidFill>
          </a:endParaRPr>
        </a:p>
      </dgm:t>
    </dgm:pt>
    <dgm:pt modelId="{0CE2EECA-2408-4434-B2C5-71304557B0F6}" type="parTrans" cxnId="{76FF0AB0-0903-4270-877C-7980E44F5E15}">
      <dgm:prSet/>
      <dgm:spPr/>
      <dgm:t>
        <a:bodyPr/>
        <a:lstStyle/>
        <a:p>
          <a:endParaRPr lang="en-US"/>
        </a:p>
      </dgm:t>
    </dgm:pt>
    <dgm:pt modelId="{6329472E-E200-44CC-B040-FD6E9B2B8C90}" type="sibTrans" cxnId="{76FF0AB0-0903-4270-877C-7980E44F5E15}">
      <dgm:prSet/>
      <dgm:spPr/>
      <dgm:t>
        <a:bodyPr/>
        <a:lstStyle/>
        <a:p>
          <a:endParaRPr lang="en-US"/>
        </a:p>
      </dgm:t>
    </dgm:pt>
    <dgm:pt modelId="{6DD96A11-ED5A-464A-8129-8AC8F5942A01}" type="pres">
      <dgm:prSet presAssocID="{E3F310A4-AB56-40BA-A532-1051933194EB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0597DC1-8422-42F1-AC14-CC858040D83C}" type="pres">
      <dgm:prSet presAssocID="{2DD1146B-AC78-4A56-B16E-6C29B6D3201B}" presName="circ1TxSh" presStyleLbl="vennNode1" presStyleIdx="0" presStyleCnt="1" custLinFactNeighborX="-3020" custLinFactNeighborY="-9041"/>
      <dgm:spPr/>
      <dgm:t>
        <a:bodyPr/>
        <a:lstStyle/>
        <a:p>
          <a:endParaRPr lang="en-US"/>
        </a:p>
      </dgm:t>
    </dgm:pt>
  </dgm:ptLst>
  <dgm:cxnLst>
    <dgm:cxn modelId="{20B43236-3CA0-4086-AABE-30E37BB301A2}" type="presOf" srcId="{E3F310A4-AB56-40BA-A532-1051933194EB}" destId="{6DD96A11-ED5A-464A-8129-8AC8F5942A01}" srcOrd="0" destOrd="0" presId="urn:microsoft.com/office/officeart/2005/8/layout/venn1"/>
    <dgm:cxn modelId="{76FF0AB0-0903-4270-877C-7980E44F5E15}" srcId="{E3F310A4-AB56-40BA-A532-1051933194EB}" destId="{2DD1146B-AC78-4A56-B16E-6C29B6D3201B}" srcOrd="0" destOrd="0" parTransId="{0CE2EECA-2408-4434-B2C5-71304557B0F6}" sibTransId="{6329472E-E200-44CC-B040-FD6E9B2B8C90}"/>
    <dgm:cxn modelId="{6F9B66F8-BB2D-42B5-9768-E9D00A38FAEC}" type="presOf" srcId="{2DD1146B-AC78-4A56-B16E-6C29B6D3201B}" destId="{A0597DC1-8422-42F1-AC14-CC858040D83C}" srcOrd="0" destOrd="0" presId="urn:microsoft.com/office/officeart/2005/8/layout/venn1"/>
    <dgm:cxn modelId="{671681DA-2447-4413-A4E7-E1307AE7A79D}" type="presParOf" srcId="{6DD96A11-ED5A-464A-8129-8AC8F5942A01}" destId="{A0597DC1-8422-42F1-AC14-CC858040D83C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831F697C-9B46-49DE-9F8E-DA43AEA313A0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400" b="1" i="0" dirty="0" smtClean="0"/>
            <a:t>Límites máximos de potencia eléctrica de los equipos y aparatos que demandan energía en espera.</a:t>
          </a:r>
          <a:endParaRPr lang="en-US" sz="1400" b="1" i="0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dirty="0" smtClean="0"/>
            <a:t>NOM-032-ENER-2013</a:t>
          </a:r>
          <a:endParaRPr lang="en-US" sz="1400" b="1" dirty="0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bg1"/>
              </a:solidFill>
            </a:rPr>
            <a:t>Anexo 2.4.1, Numeral 1.</a:t>
          </a:r>
          <a:endParaRPr lang="en-US" sz="1400" b="1" dirty="0">
            <a:solidFill>
              <a:schemeClr val="bg1"/>
            </a:solidFill>
          </a:endParaRPr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3A778840-8CE5-4946-99F2-26F56790B819}" type="pres">
      <dgm:prSet presAssocID="{2BA5E741-B086-49CA-83F6-B346A5287AF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3D7AE90-D675-45AF-9537-92E2A5949150}" type="pres">
      <dgm:prSet presAssocID="{64C20963-D48D-4415-A712-97D25E07A1B1}" presName="root" presStyleCnt="0"/>
      <dgm:spPr/>
    </dgm:pt>
    <dgm:pt modelId="{570DFCC4-DED5-4CA5-A4F6-28E8246A1FE7}" type="pres">
      <dgm:prSet presAssocID="{64C20963-D48D-4415-A712-97D25E07A1B1}" presName="rootComposite" presStyleCnt="0"/>
      <dgm:spPr/>
    </dgm:pt>
    <dgm:pt modelId="{D0FE85A3-8F51-4C38-9DBE-6D6B96918EF3}" type="pres">
      <dgm:prSet presAssocID="{64C20963-D48D-4415-A712-97D25E07A1B1}" presName="rootText" presStyleLbl="node1" presStyleIdx="0" presStyleCnt="3"/>
      <dgm:spPr/>
      <dgm:t>
        <a:bodyPr/>
        <a:lstStyle/>
        <a:p>
          <a:endParaRPr lang="en-US"/>
        </a:p>
      </dgm:t>
    </dgm:pt>
    <dgm:pt modelId="{E5A4348F-A274-4FE6-80F0-48DA7DCCD1D1}" type="pres">
      <dgm:prSet presAssocID="{64C20963-D48D-4415-A712-97D25E07A1B1}" presName="rootConnector" presStyleLbl="node1" presStyleIdx="0" presStyleCnt="3"/>
      <dgm:spPr/>
      <dgm:t>
        <a:bodyPr/>
        <a:lstStyle/>
        <a:p>
          <a:endParaRPr lang="en-US"/>
        </a:p>
      </dgm:t>
    </dgm:pt>
    <dgm:pt modelId="{17DC3473-C29D-45FE-9752-E1C00B3A96D8}" type="pres">
      <dgm:prSet presAssocID="{64C20963-D48D-4415-A712-97D25E07A1B1}" presName="childShape" presStyleCnt="0"/>
      <dgm:spPr/>
    </dgm:pt>
    <dgm:pt modelId="{169BCA31-36C4-42D1-8587-681DC094DB76}" type="pres">
      <dgm:prSet presAssocID="{38FD309D-2D22-481D-8D33-4184FC64A904}" presName="root" presStyleCnt="0"/>
      <dgm:spPr/>
    </dgm:pt>
    <dgm:pt modelId="{AA7B74D6-655A-4890-B05A-1E0A89DEDEEA}" type="pres">
      <dgm:prSet presAssocID="{38FD309D-2D22-481D-8D33-4184FC64A904}" presName="rootComposite" presStyleCnt="0"/>
      <dgm:spPr/>
    </dgm:pt>
    <dgm:pt modelId="{B07E337A-8C4E-4DEC-9ECD-2D473ADBCB3A}" type="pres">
      <dgm:prSet presAssocID="{38FD309D-2D22-481D-8D33-4184FC64A904}" presName="rootText" presStyleLbl="node1" presStyleIdx="1" presStyleCnt="3"/>
      <dgm:spPr/>
      <dgm:t>
        <a:bodyPr/>
        <a:lstStyle/>
        <a:p>
          <a:endParaRPr lang="en-US"/>
        </a:p>
      </dgm:t>
    </dgm:pt>
    <dgm:pt modelId="{9266BB39-F42F-4F87-8688-55C66268E788}" type="pres">
      <dgm:prSet presAssocID="{38FD309D-2D22-481D-8D33-4184FC64A904}" presName="rootConnector" presStyleLbl="node1" presStyleIdx="1" presStyleCnt="3"/>
      <dgm:spPr/>
      <dgm:t>
        <a:bodyPr/>
        <a:lstStyle/>
        <a:p>
          <a:endParaRPr lang="en-US"/>
        </a:p>
      </dgm:t>
    </dgm:pt>
    <dgm:pt modelId="{8E3A823A-F877-46D4-ABC1-0B4101AF8FFC}" type="pres">
      <dgm:prSet presAssocID="{38FD309D-2D22-481D-8D33-4184FC64A904}" presName="childShape" presStyleCnt="0"/>
      <dgm:spPr/>
    </dgm:pt>
    <dgm:pt modelId="{98F18A78-00F5-4215-A4BE-D914109ABE88}" type="pres">
      <dgm:prSet presAssocID="{F46788B2-7AF7-4E58-9AF7-E55EFCF6D26A}" presName="root" presStyleCnt="0"/>
      <dgm:spPr/>
    </dgm:pt>
    <dgm:pt modelId="{7DDAEA8F-6154-44C8-B929-C52D31157D4E}" type="pres">
      <dgm:prSet presAssocID="{F46788B2-7AF7-4E58-9AF7-E55EFCF6D26A}" presName="rootComposite" presStyleCnt="0"/>
      <dgm:spPr/>
    </dgm:pt>
    <dgm:pt modelId="{9A53D4DC-E6B9-4663-8972-043224D9CB1E}" type="pres">
      <dgm:prSet presAssocID="{F46788B2-7AF7-4E58-9AF7-E55EFCF6D26A}" presName="rootText" presStyleLbl="node1" presStyleIdx="2" presStyleCnt="3"/>
      <dgm:spPr/>
      <dgm:t>
        <a:bodyPr/>
        <a:lstStyle/>
        <a:p>
          <a:endParaRPr lang="en-US"/>
        </a:p>
      </dgm:t>
    </dgm:pt>
    <dgm:pt modelId="{AEC81EEE-9008-4869-AD62-1182ADAF1CDB}" type="pres">
      <dgm:prSet presAssocID="{F46788B2-7AF7-4E58-9AF7-E55EFCF6D26A}" presName="rootConnector" presStyleLbl="node1" presStyleIdx="2" presStyleCnt="3"/>
      <dgm:spPr/>
      <dgm:t>
        <a:bodyPr/>
        <a:lstStyle/>
        <a:p>
          <a:endParaRPr lang="en-US"/>
        </a:p>
      </dgm:t>
    </dgm:pt>
    <dgm:pt modelId="{3D716C11-99C2-440D-8C76-8188E414084B}" type="pres">
      <dgm:prSet presAssocID="{F46788B2-7AF7-4E58-9AF7-E55EFCF6D26A}" presName="childShape" presStyleCnt="0"/>
      <dgm:spPr/>
    </dgm:pt>
  </dgm:ptLst>
  <dgm:cxnLst>
    <dgm:cxn modelId="{22C5D09F-A3A5-469C-82FD-E534E3CD607C}" type="presOf" srcId="{38FD309D-2D22-481D-8D33-4184FC64A904}" destId="{9266BB39-F42F-4F87-8688-55C66268E788}" srcOrd="1" destOrd="0" presId="urn:microsoft.com/office/officeart/2005/8/layout/hierarchy3"/>
    <dgm:cxn modelId="{63A1166F-4958-419D-A9FB-8A88C712A639}" type="presOf" srcId="{64C20963-D48D-4415-A712-97D25E07A1B1}" destId="{E5A4348F-A274-4FE6-80F0-48DA7DCCD1D1}" srcOrd="1" destOrd="0" presId="urn:microsoft.com/office/officeart/2005/8/layout/hierarchy3"/>
    <dgm:cxn modelId="{92DB0964-C58D-4C10-A5D0-602AE86460C9}" type="presOf" srcId="{38FD309D-2D22-481D-8D33-4184FC64A904}" destId="{B07E337A-8C4E-4DEC-9ECD-2D473ADBCB3A}" srcOrd="0" destOrd="0" presId="urn:microsoft.com/office/officeart/2005/8/layout/hierarchy3"/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0F94A2D6-30F0-43FD-888A-852D1E0B3446}" type="presOf" srcId="{F46788B2-7AF7-4E58-9AF7-E55EFCF6D26A}" destId="{AEC81EEE-9008-4869-AD62-1182ADAF1CDB}" srcOrd="1" destOrd="0" presId="urn:microsoft.com/office/officeart/2005/8/layout/hierarchy3"/>
    <dgm:cxn modelId="{592D6F7F-6C9F-436A-ACB2-6E800D43F224}" type="presOf" srcId="{2BA5E741-B086-49CA-83F6-B346A5287AFB}" destId="{3A778840-8CE5-4946-99F2-26F56790B819}" srcOrd="0" destOrd="0" presId="urn:microsoft.com/office/officeart/2005/8/layout/hierarchy3"/>
    <dgm:cxn modelId="{D9F2C4EE-F322-45EC-8C7E-C244598F5467}" type="presOf" srcId="{64C20963-D48D-4415-A712-97D25E07A1B1}" destId="{D0FE85A3-8F51-4C38-9DBE-6D6B96918EF3}" srcOrd="0" destOrd="0" presId="urn:microsoft.com/office/officeart/2005/8/layout/hierarchy3"/>
    <dgm:cxn modelId="{80F685CB-034A-4C01-BDE9-6D84790EA8A8}" type="presOf" srcId="{F46788B2-7AF7-4E58-9AF7-E55EFCF6D26A}" destId="{9A53D4DC-E6B9-4663-8972-043224D9CB1E}" srcOrd="0" destOrd="0" presId="urn:microsoft.com/office/officeart/2005/8/layout/hierarchy3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5033C4FD-C31E-4CB4-A77A-A3869622E82F}" type="presParOf" srcId="{3A778840-8CE5-4946-99F2-26F56790B819}" destId="{83D7AE90-D675-45AF-9537-92E2A5949150}" srcOrd="0" destOrd="0" presId="urn:microsoft.com/office/officeart/2005/8/layout/hierarchy3"/>
    <dgm:cxn modelId="{DE623A0C-36DA-437A-AC27-646203938BF0}" type="presParOf" srcId="{83D7AE90-D675-45AF-9537-92E2A5949150}" destId="{570DFCC4-DED5-4CA5-A4F6-28E8246A1FE7}" srcOrd="0" destOrd="0" presId="urn:microsoft.com/office/officeart/2005/8/layout/hierarchy3"/>
    <dgm:cxn modelId="{8A3C0E82-8EDE-4046-B035-28D90A0E0E44}" type="presParOf" srcId="{570DFCC4-DED5-4CA5-A4F6-28E8246A1FE7}" destId="{D0FE85A3-8F51-4C38-9DBE-6D6B96918EF3}" srcOrd="0" destOrd="0" presId="urn:microsoft.com/office/officeart/2005/8/layout/hierarchy3"/>
    <dgm:cxn modelId="{811590C2-3E5B-408A-BD5D-0C7E3C2CC040}" type="presParOf" srcId="{570DFCC4-DED5-4CA5-A4F6-28E8246A1FE7}" destId="{E5A4348F-A274-4FE6-80F0-48DA7DCCD1D1}" srcOrd="1" destOrd="0" presId="urn:microsoft.com/office/officeart/2005/8/layout/hierarchy3"/>
    <dgm:cxn modelId="{C6AA220E-412F-480E-9D89-F87501C36F6E}" type="presParOf" srcId="{83D7AE90-D675-45AF-9537-92E2A5949150}" destId="{17DC3473-C29D-45FE-9752-E1C00B3A96D8}" srcOrd="1" destOrd="0" presId="urn:microsoft.com/office/officeart/2005/8/layout/hierarchy3"/>
    <dgm:cxn modelId="{4BA9DB19-1905-4BD5-8976-9A9D571152EE}" type="presParOf" srcId="{3A778840-8CE5-4946-99F2-26F56790B819}" destId="{169BCA31-36C4-42D1-8587-681DC094DB76}" srcOrd="1" destOrd="0" presId="urn:microsoft.com/office/officeart/2005/8/layout/hierarchy3"/>
    <dgm:cxn modelId="{FB5B0E23-6B0D-4DDA-8074-AF54885DDCB9}" type="presParOf" srcId="{169BCA31-36C4-42D1-8587-681DC094DB76}" destId="{AA7B74D6-655A-4890-B05A-1E0A89DEDEEA}" srcOrd="0" destOrd="0" presId="urn:microsoft.com/office/officeart/2005/8/layout/hierarchy3"/>
    <dgm:cxn modelId="{4AE03F90-D7E9-4E28-8A18-5C3D50051452}" type="presParOf" srcId="{AA7B74D6-655A-4890-B05A-1E0A89DEDEEA}" destId="{B07E337A-8C4E-4DEC-9ECD-2D473ADBCB3A}" srcOrd="0" destOrd="0" presId="urn:microsoft.com/office/officeart/2005/8/layout/hierarchy3"/>
    <dgm:cxn modelId="{0030923F-278F-46F0-8E08-6A0B9894FE65}" type="presParOf" srcId="{AA7B74D6-655A-4890-B05A-1E0A89DEDEEA}" destId="{9266BB39-F42F-4F87-8688-55C66268E788}" srcOrd="1" destOrd="0" presId="urn:microsoft.com/office/officeart/2005/8/layout/hierarchy3"/>
    <dgm:cxn modelId="{333D153F-FBBB-4BAB-897D-2AE18ED21956}" type="presParOf" srcId="{169BCA31-36C4-42D1-8587-681DC094DB76}" destId="{8E3A823A-F877-46D4-ABC1-0B4101AF8FFC}" srcOrd="1" destOrd="0" presId="urn:microsoft.com/office/officeart/2005/8/layout/hierarchy3"/>
    <dgm:cxn modelId="{306D69B1-AB51-4B46-A45C-19B9F540C985}" type="presParOf" srcId="{3A778840-8CE5-4946-99F2-26F56790B819}" destId="{98F18A78-00F5-4215-A4BE-D914109ABE88}" srcOrd="2" destOrd="0" presId="urn:microsoft.com/office/officeart/2005/8/layout/hierarchy3"/>
    <dgm:cxn modelId="{2A519502-54E9-4CBE-8172-6BD84C8C083D}" type="presParOf" srcId="{98F18A78-00F5-4215-A4BE-D914109ABE88}" destId="{7DDAEA8F-6154-44C8-B929-C52D31157D4E}" srcOrd="0" destOrd="0" presId="urn:microsoft.com/office/officeart/2005/8/layout/hierarchy3"/>
    <dgm:cxn modelId="{E41B0617-BF1F-4E0F-B971-A6147BA41BA0}" type="presParOf" srcId="{7DDAEA8F-6154-44C8-B929-C52D31157D4E}" destId="{9A53D4DC-E6B9-4663-8972-043224D9CB1E}" srcOrd="0" destOrd="0" presId="urn:microsoft.com/office/officeart/2005/8/layout/hierarchy3"/>
    <dgm:cxn modelId="{747643CA-F06B-43B0-9254-3A4F3824082E}" type="presParOf" srcId="{7DDAEA8F-6154-44C8-B929-C52D31157D4E}" destId="{AEC81EEE-9008-4869-AD62-1182ADAF1CDB}" srcOrd="1" destOrd="0" presId="urn:microsoft.com/office/officeart/2005/8/layout/hierarchy3"/>
    <dgm:cxn modelId="{BDC21E9E-EB07-4F59-A0B7-7BE789CE036E}" type="presParOf" srcId="{98F18A78-00F5-4215-A4BE-D914109ABE88}" destId="{3D716C11-99C2-440D-8C76-8188E414084B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212C6B3-ABCE-407A-BA9C-7323DC434BAB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400" b="1" i="0" dirty="0" smtClean="0"/>
            <a:t>Requisitos de seguridad de aparatos eléctricos y electrónicos usados en escuelas y oficinas</a:t>
          </a:r>
          <a:endParaRPr lang="en-US" sz="1400" b="1" i="0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dirty="0" smtClean="0"/>
            <a:t>NOM-016-SCFI-1993</a:t>
          </a:r>
          <a:endParaRPr lang="en-US" sz="1400" b="1" dirty="0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bg1"/>
              </a:solidFill>
            </a:rPr>
            <a:t>Anexo 2.4.1, Numeral 1.</a:t>
          </a:r>
          <a:endParaRPr lang="en-US" sz="1400" b="1" dirty="0">
            <a:solidFill>
              <a:schemeClr val="bg1"/>
            </a:solidFill>
          </a:endParaRPr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6E71B03C-78D5-4CF6-B219-2A368556A907}" type="pres">
      <dgm:prSet presAssocID="{2BA5E741-B086-49CA-83F6-B346A5287AF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9E65B60-AE04-48E5-936B-D88FFD3E1FE9}" type="pres">
      <dgm:prSet presAssocID="{64C20963-D48D-4415-A712-97D25E07A1B1}" presName="vertOne" presStyleCnt="0"/>
      <dgm:spPr/>
    </dgm:pt>
    <dgm:pt modelId="{D817F9CE-AC54-44A8-8307-4C8DC47605D0}" type="pres">
      <dgm:prSet presAssocID="{64C20963-D48D-4415-A712-97D25E07A1B1}" presName="txOne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81DCB8-EBF7-468F-A4C7-35BACF538FC1}" type="pres">
      <dgm:prSet presAssocID="{64C20963-D48D-4415-A712-97D25E07A1B1}" presName="horzOne" presStyleCnt="0"/>
      <dgm:spPr/>
    </dgm:pt>
    <dgm:pt modelId="{930E9F00-F7B8-4338-A19F-C142F8E7D2CF}" type="pres">
      <dgm:prSet presAssocID="{FBE2C257-CA9F-4292-9CC0-5DE1BBC028C0}" presName="sibSpaceOne" presStyleCnt="0"/>
      <dgm:spPr/>
    </dgm:pt>
    <dgm:pt modelId="{E2568EBB-EB40-4F1D-B2C7-8B0C6479052D}" type="pres">
      <dgm:prSet presAssocID="{38FD309D-2D22-481D-8D33-4184FC64A904}" presName="vertOne" presStyleCnt="0"/>
      <dgm:spPr/>
    </dgm:pt>
    <dgm:pt modelId="{544ECE2F-D2D7-47AA-BD97-CBBD76673B9A}" type="pres">
      <dgm:prSet presAssocID="{38FD309D-2D22-481D-8D33-4184FC64A904}" presName="txOne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291F65-8204-4137-8553-18E6E4B94DEE}" type="pres">
      <dgm:prSet presAssocID="{38FD309D-2D22-481D-8D33-4184FC64A904}" presName="horzOne" presStyleCnt="0"/>
      <dgm:spPr/>
    </dgm:pt>
    <dgm:pt modelId="{EDEDF5E1-1E94-4632-969D-6609FD0E72F0}" type="pres">
      <dgm:prSet presAssocID="{57751A29-6444-4DAC-A5BC-C6768C8F1FED}" presName="sibSpaceOne" presStyleCnt="0"/>
      <dgm:spPr/>
    </dgm:pt>
    <dgm:pt modelId="{2A2EE862-7FDF-4152-ABD9-714CF63BDC67}" type="pres">
      <dgm:prSet presAssocID="{F46788B2-7AF7-4E58-9AF7-E55EFCF6D26A}" presName="vertOne" presStyleCnt="0"/>
      <dgm:spPr/>
    </dgm:pt>
    <dgm:pt modelId="{DD9356EA-6E61-4912-AB9B-AF31D2354FCA}" type="pres">
      <dgm:prSet presAssocID="{F46788B2-7AF7-4E58-9AF7-E55EFCF6D26A}" presName="txOne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3FE50F-7BEB-499B-A508-267D79CFA6E9}" type="pres">
      <dgm:prSet presAssocID="{F46788B2-7AF7-4E58-9AF7-E55EFCF6D26A}" presName="horzOne" presStyleCnt="0"/>
      <dgm:spPr/>
    </dgm:pt>
  </dgm:ptLst>
  <dgm:cxnLst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34B83BEF-DBBB-45B1-B19B-A6E4B8892671}" type="presOf" srcId="{64C20963-D48D-4415-A712-97D25E07A1B1}" destId="{D817F9CE-AC54-44A8-8307-4C8DC47605D0}" srcOrd="0" destOrd="0" presId="urn:microsoft.com/office/officeart/2005/8/layout/hierarchy4"/>
    <dgm:cxn modelId="{8F23C77D-3095-408B-8412-735AA28C0BE6}" type="presOf" srcId="{2BA5E741-B086-49CA-83F6-B346A5287AFB}" destId="{6E71B03C-78D5-4CF6-B219-2A368556A907}" srcOrd="0" destOrd="0" presId="urn:microsoft.com/office/officeart/2005/8/layout/hierarchy4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5B332398-0D1F-44E7-B8F9-79C373B0E635}" type="presOf" srcId="{38FD309D-2D22-481D-8D33-4184FC64A904}" destId="{544ECE2F-D2D7-47AA-BD97-CBBD76673B9A}" srcOrd="0" destOrd="0" presId="urn:microsoft.com/office/officeart/2005/8/layout/hierarchy4"/>
    <dgm:cxn modelId="{CDB84586-EE82-41BC-9043-1590E255F485}" type="presOf" srcId="{F46788B2-7AF7-4E58-9AF7-E55EFCF6D26A}" destId="{DD9356EA-6E61-4912-AB9B-AF31D2354FCA}" srcOrd="0" destOrd="0" presId="urn:microsoft.com/office/officeart/2005/8/layout/hierarchy4"/>
    <dgm:cxn modelId="{A1234248-B38E-425E-9458-C456BD3921AF}" type="presParOf" srcId="{6E71B03C-78D5-4CF6-B219-2A368556A907}" destId="{59E65B60-AE04-48E5-936B-D88FFD3E1FE9}" srcOrd="0" destOrd="0" presId="urn:microsoft.com/office/officeart/2005/8/layout/hierarchy4"/>
    <dgm:cxn modelId="{2895AAEB-9645-422A-A72B-2EA7684DC683}" type="presParOf" srcId="{59E65B60-AE04-48E5-936B-D88FFD3E1FE9}" destId="{D817F9CE-AC54-44A8-8307-4C8DC47605D0}" srcOrd="0" destOrd="0" presId="urn:microsoft.com/office/officeart/2005/8/layout/hierarchy4"/>
    <dgm:cxn modelId="{6FD1552B-1A02-4B00-BFB2-EA026FB621EF}" type="presParOf" srcId="{59E65B60-AE04-48E5-936B-D88FFD3E1FE9}" destId="{2281DCB8-EBF7-468F-A4C7-35BACF538FC1}" srcOrd="1" destOrd="0" presId="urn:microsoft.com/office/officeart/2005/8/layout/hierarchy4"/>
    <dgm:cxn modelId="{D47AD5F7-C952-41F7-92DF-BD3E1E4C51C8}" type="presParOf" srcId="{6E71B03C-78D5-4CF6-B219-2A368556A907}" destId="{930E9F00-F7B8-4338-A19F-C142F8E7D2CF}" srcOrd="1" destOrd="0" presId="urn:microsoft.com/office/officeart/2005/8/layout/hierarchy4"/>
    <dgm:cxn modelId="{38AA8844-AD7D-4041-8DE1-532C0EB2F3D3}" type="presParOf" srcId="{6E71B03C-78D5-4CF6-B219-2A368556A907}" destId="{E2568EBB-EB40-4F1D-B2C7-8B0C6479052D}" srcOrd="2" destOrd="0" presId="urn:microsoft.com/office/officeart/2005/8/layout/hierarchy4"/>
    <dgm:cxn modelId="{0BBFE2C7-8E77-4021-B373-3356EE2FDA58}" type="presParOf" srcId="{E2568EBB-EB40-4F1D-B2C7-8B0C6479052D}" destId="{544ECE2F-D2D7-47AA-BD97-CBBD76673B9A}" srcOrd="0" destOrd="0" presId="urn:microsoft.com/office/officeart/2005/8/layout/hierarchy4"/>
    <dgm:cxn modelId="{2385193F-58A3-448C-96DC-AC10430EDA8D}" type="presParOf" srcId="{E2568EBB-EB40-4F1D-B2C7-8B0C6479052D}" destId="{BD291F65-8204-4137-8553-18E6E4B94DEE}" srcOrd="1" destOrd="0" presId="urn:microsoft.com/office/officeart/2005/8/layout/hierarchy4"/>
    <dgm:cxn modelId="{F6C0D613-5D23-472B-B83F-0BA69989C03E}" type="presParOf" srcId="{6E71B03C-78D5-4CF6-B219-2A368556A907}" destId="{EDEDF5E1-1E94-4632-969D-6609FD0E72F0}" srcOrd="3" destOrd="0" presId="urn:microsoft.com/office/officeart/2005/8/layout/hierarchy4"/>
    <dgm:cxn modelId="{D3DD1BB6-1B4F-40F0-94B7-1FA4F47B063D}" type="presParOf" srcId="{6E71B03C-78D5-4CF6-B219-2A368556A907}" destId="{2A2EE862-7FDF-4152-ABD9-714CF63BDC67}" srcOrd="4" destOrd="0" presId="urn:microsoft.com/office/officeart/2005/8/layout/hierarchy4"/>
    <dgm:cxn modelId="{74D19E56-A1FE-4010-AE6A-459C9A3444E6}" type="presParOf" srcId="{2A2EE862-7FDF-4152-ABD9-714CF63BDC67}" destId="{DD9356EA-6E61-4912-AB9B-AF31D2354FCA}" srcOrd="0" destOrd="0" presId="urn:microsoft.com/office/officeart/2005/8/layout/hierarchy4"/>
    <dgm:cxn modelId="{3CC23459-8944-4855-ABFC-BD5C496D2B48}" type="presParOf" srcId="{2A2EE862-7FDF-4152-ABD9-714CF63BDC67}" destId="{513FE50F-7BEB-499B-A508-267D79CFA6E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C841D23-1A28-426F-B183-185C451A1B81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400" b="1" i="0" dirty="0" smtClean="0"/>
            <a:t>Requisitos de seguridad de </a:t>
          </a:r>
          <a:r>
            <a:rPr lang="en-US" sz="1400" b="1" i="0" dirty="0" err="1" smtClean="0"/>
            <a:t>equipos</a:t>
          </a:r>
          <a:r>
            <a:rPr lang="en-US" sz="1400" b="1" i="0" dirty="0" smtClean="0"/>
            <a:t> de </a:t>
          </a:r>
          <a:r>
            <a:rPr lang="en-US" sz="1400" b="1" i="0" dirty="0" err="1" smtClean="0"/>
            <a:t>procesamiento</a:t>
          </a:r>
          <a:r>
            <a:rPr lang="en-US" sz="1400" b="1" i="0" dirty="0" smtClean="0"/>
            <a:t> de </a:t>
          </a:r>
          <a:r>
            <a:rPr lang="en-US" sz="1400" b="1" i="0" dirty="0" err="1" smtClean="0"/>
            <a:t>datos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periféricos</a:t>
          </a:r>
          <a:r>
            <a:rPr lang="en-US" sz="1400" b="1" i="0" dirty="0" smtClean="0"/>
            <a:t> o </a:t>
          </a:r>
          <a:r>
            <a:rPr lang="en-US" sz="1400" b="1" i="0" dirty="0" err="1" smtClean="0"/>
            <a:t>equipos</a:t>
          </a:r>
          <a:r>
            <a:rPr lang="en-US" sz="1400" b="1" i="0" dirty="0" smtClean="0"/>
            <a:t> </a:t>
          </a:r>
          <a:r>
            <a:rPr lang="en-US" sz="1400" b="1" i="0" dirty="0" err="1" smtClean="0"/>
            <a:t>relacionados</a:t>
          </a:r>
          <a:endParaRPr lang="en-US" sz="1400" b="1" i="0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dirty="0" smtClean="0"/>
            <a:t>NOM-019-SCFI-1998</a:t>
          </a:r>
          <a:endParaRPr lang="en-US" sz="1400" b="1" dirty="0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bg1"/>
              </a:solidFill>
            </a:rPr>
            <a:t>Anexo 2.4.1, Numeral 1.</a:t>
          </a:r>
          <a:endParaRPr lang="en-US" sz="1400" b="1" dirty="0">
            <a:solidFill>
              <a:schemeClr val="bg1"/>
            </a:solidFill>
          </a:endParaRPr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5785A730-ED50-4FAF-B9D6-86B30F2DCA96}" type="pres">
      <dgm:prSet presAssocID="{2BA5E741-B086-49CA-83F6-B346A5287AF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20D1DBE-E58F-4D6E-BEA4-18702AFE5ECD}" type="pres">
      <dgm:prSet presAssocID="{64C20963-D48D-4415-A712-97D25E07A1B1}" presName="root" presStyleCnt="0"/>
      <dgm:spPr/>
    </dgm:pt>
    <dgm:pt modelId="{8DA5DCED-A44D-4616-AD93-E6313CECB0C3}" type="pres">
      <dgm:prSet presAssocID="{64C20963-D48D-4415-A712-97D25E07A1B1}" presName="rootComposite" presStyleCnt="0"/>
      <dgm:spPr/>
    </dgm:pt>
    <dgm:pt modelId="{8C9E2ADF-691E-45DA-B747-794EF3117702}" type="pres">
      <dgm:prSet presAssocID="{64C20963-D48D-4415-A712-97D25E07A1B1}" presName="rootText" presStyleLbl="node1" presStyleIdx="0" presStyleCnt="3"/>
      <dgm:spPr/>
      <dgm:t>
        <a:bodyPr/>
        <a:lstStyle/>
        <a:p>
          <a:endParaRPr lang="en-US"/>
        </a:p>
      </dgm:t>
    </dgm:pt>
    <dgm:pt modelId="{C05719B0-5F42-4920-AAAA-1ADB0DB27B81}" type="pres">
      <dgm:prSet presAssocID="{64C20963-D48D-4415-A712-97D25E07A1B1}" presName="rootConnector" presStyleLbl="node1" presStyleIdx="0" presStyleCnt="3"/>
      <dgm:spPr/>
      <dgm:t>
        <a:bodyPr/>
        <a:lstStyle/>
        <a:p>
          <a:endParaRPr lang="en-US"/>
        </a:p>
      </dgm:t>
    </dgm:pt>
    <dgm:pt modelId="{71055F6F-EAC2-4C90-8325-6B231CA70CCC}" type="pres">
      <dgm:prSet presAssocID="{64C20963-D48D-4415-A712-97D25E07A1B1}" presName="childShape" presStyleCnt="0"/>
      <dgm:spPr/>
    </dgm:pt>
    <dgm:pt modelId="{48D20A2A-AA51-41D5-BC74-B09C8436174D}" type="pres">
      <dgm:prSet presAssocID="{38FD309D-2D22-481D-8D33-4184FC64A904}" presName="root" presStyleCnt="0"/>
      <dgm:spPr/>
    </dgm:pt>
    <dgm:pt modelId="{B9A8E02B-80DC-46FE-8502-4DDB7758DDDE}" type="pres">
      <dgm:prSet presAssocID="{38FD309D-2D22-481D-8D33-4184FC64A904}" presName="rootComposite" presStyleCnt="0"/>
      <dgm:spPr/>
    </dgm:pt>
    <dgm:pt modelId="{8661531F-2C15-4156-ABEC-BC13F64F5492}" type="pres">
      <dgm:prSet presAssocID="{38FD309D-2D22-481D-8D33-4184FC64A904}" presName="rootText" presStyleLbl="node1" presStyleIdx="1" presStyleCnt="3"/>
      <dgm:spPr/>
      <dgm:t>
        <a:bodyPr/>
        <a:lstStyle/>
        <a:p>
          <a:endParaRPr lang="en-US"/>
        </a:p>
      </dgm:t>
    </dgm:pt>
    <dgm:pt modelId="{6F17DF10-9A7E-40C6-8712-71CA85908D78}" type="pres">
      <dgm:prSet presAssocID="{38FD309D-2D22-481D-8D33-4184FC64A904}" presName="rootConnector" presStyleLbl="node1" presStyleIdx="1" presStyleCnt="3"/>
      <dgm:spPr/>
      <dgm:t>
        <a:bodyPr/>
        <a:lstStyle/>
        <a:p>
          <a:endParaRPr lang="en-US"/>
        </a:p>
      </dgm:t>
    </dgm:pt>
    <dgm:pt modelId="{236D0029-B983-4BF3-B2F8-C58D7D38519F}" type="pres">
      <dgm:prSet presAssocID="{38FD309D-2D22-481D-8D33-4184FC64A904}" presName="childShape" presStyleCnt="0"/>
      <dgm:spPr/>
    </dgm:pt>
    <dgm:pt modelId="{06D7CEFC-706F-49FC-AE5D-CEE084FA0BD1}" type="pres">
      <dgm:prSet presAssocID="{F46788B2-7AF7-4E58-9AF7-E55EFCF6D26A}" presName="root" presStyleCnt="0"/>
      <dgm:spPr/>
    </dgm:pt>
    <dgm:pt modelId="{165FF5C7-7EE3-4416-BA95-4BB348779983}" type="pres">
      <dgm:prSet presAssocID="{F46788B2-7AF7-4E58-9AF7-E55EFCF6D26A}" presName="rootComposite" presStyleCnt="0"/>
      <dgm:spPr/>
    </dgm:pt>
    <dgm:pt modelId="{F3D036FD-2C54-4F55-B37F-F39A3957E482}" type="pres">
      <dgm:prSet presAssocID="{F46788B2-7AF7-4E58-9AF7-E55EFCF6D26A}" presName="rootText" presStyleLbl="node1" presStyleIdx="2" presStyleCnt="3"/>
      <dgm:spPr/>
      <dgm:t>
        <a:bodyPr/>
        <a:lstStyle/>
        <a:p>
          <a:endParaRPr lang="en-US"/>
        </a:p>
      </dgm:t>
    </dgm:pt>
    <dgm:pt modelId="{6751E63C-B233-443A-B411-2AF70EC7EC06}" type="pres">
      <dgm:prSet presAssocID="{F46788B2-7AF7-4E58-9AF7-E55EFCF6D26A}" presName="rootConnector" presStyleLbl="node1" presStyleIdx="2" presStyleCnt="3"/>
      <dgm:spPr/>
      <dgm:t>
        <a:bodyPr/>
        <a:lstStyle/>
        <a:p>
          <a:endParaRPr lang="en-US"/>
        </a:p>
      </dgm:t>
    </dgm:pt>
    <dgm:pt modelId="{E30DA44B-475B-47DF-8652-DE34B5DCA51D}" type="pres">
      <dgm:prSet presAssocID="{F46788B2-7AF7-4E58-9AF7-E55EFCF6D26A}" presName="childShape" presStyleCnt="0"/>
      <dgm:spPr/>
    </dgm:pt>
  </dgm:ptLst>
  <dgm:cxnLst>
    <dgm:cxn modelId="{46EABD7B-FAD1-4232-92B5-5D263398C9D4}" type="presOf" srcId="{F46788B2-7AF7-4E58-9AF7-E55EFCF6D26A}" destId="{6751E63C-B233-443A-B411-2AF70EC7EC06}" srcOrd="1" destOrd="0" presId="urn:microsoft.com/office/officeart/2005/8/layout/hierarchy3"/>
    <dgm:cxn modelId="{7AC5940C-6C4E-43AE-8C2D-11BF910474C1}" type="presOf" srcId="{64C20963-D48D-4415-A712-97D25E07A1B1}" destId="{C05719B0-5F42-4920-AAAA-1ADB0DB27B81}" srcOrd="1" destOrd="0" presId="urn:microsoft.com/office/officeart/2005/8/layout/hierarchy3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16A7C787-3068-4ED5-8198-D5D2EAAA91FB}" type="presOf" srcId="{38FD309D-2D22-481D-8D33-4184FC64A904}" destId="{6F17DF10-9A7E-40C6-8712-71CA85908D78}" srcOrd="1" destOrd="0" presId="urn:microsoft.com/office/officeart/2005/8/layout/hierarchy3"/>
    <dgm:cxn modelId="{70918827-E89E-4969-8433-D9DD1555C85A}" type="presOf" srcId="{2BA5E741-B086-49CA-83F6-B346A5287AFB}" destId="{5785A730-ED50-4FAF-B9D6-86B30F2DCA96}" srcOrd="0" destOrd="0" presId="urn:microsoft.com/office/officeart/2005/8/layout/hierarchy3"/>
    <dgm:cxn modelId="{711D38E1-C2E3-4D65-954A-24E9B736F9E7}" type="presOf" srcId="{F46788B2-7AF7-4E58-9AF7-E55EFCF6D26A}" destId="{F3D036FD-2C54-4F55-B37F-F39A3957E482}" srcOrd="0" destOrd="0" presId="urn:microsoft.com/office/officeart/2005/8/layout/hierarchy3"/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56D8F081-DEB2-4A05-8413-2EB206904F3F}" type="presOf" srcId="{64C20963-D48D-4415-A712-97D25E07A1B1}" destId="{8C9E2ADF-691E-45DA-B747-794EF3117702}" srcOrd="0" destOrd="0" presId="urn:microsoft.com/office/officeart/2005/8/layout/hierarchy3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B7FBEB7F-B4A0-4E13-AA5A-43E624B278FB}" type="presOf" srcId="{38FD309D-2D22-481D-8D33-4184FC64A904}" destId="{8661531F-2C15-4156-ABEC-BC13F64F5492}" srcOrd="0" destOrd="0" presId="urn:microsoft.com/office/officeart/2005/8/layout/hierarchy3"/>
    <dgm:cxn modelId="{DD099679-D5DA-4844-B0F8-5C0320FBDED1}" type="presParOf" srcId="{5785A730-ED50-4FAF-B9D6-86B30F2DCA96}" destId="{820D1DBE-E58F-4D6E-BEA4-18702AFE5ECD}" srcOrd="0" destOrd="0" presId="urn:microsoft.com/office/officeart/2005/8/layout/hierarchy3"/>
    <dgm:cxn modelId="{7571A32A-B1B4-4CB6-B139-A810EC0C8D43}" type="presParOf" srcId="{820D1DBE-E58F-4D6E-BEA4-18702AFE5ECD}" destId="{8DA5DCED-A44D-4616-AD93-E6313CECB0C3}" srcOrd="0" destOrd="0" presId="urn:microsoft.com/office/officeart/2005/8/layout/hierarchy3"/>
    <dgm:cxn modelId="{A4220993-5F16-4D75-B386-94F8F42D08FB}" type="presParOf" srcId="{8DA5DCED-A44D-4616-AD93-E6313CECB0C3}" destId="{8C9E2ADF-691E-45DA-B747-794EF3117702}" srcOrd="0" destOrd="0" presId="urn:microsoft.com/office/officeart/2005/8/layout/hierarchy3"/>
    <dgm:cxn modelId="{3E44BCC2-36B2-4D16-B89F-029418C6B166}" type="presParOf" srcId="{8DA5DCED-A44D-4616-AD93-E6313CECB0C3}" destId="{C05719B0-5F42-4920-AAAA-1ADB0DB27B81}" srcOrd="1" destOrd="0" presId="urn:microsoft.com/office/officeart/2005/8/layout/hierarchy3"/>
    <dgm:cxn modelId="{F1C9E31C-B93B-4150-AFDC-00FD2944DEE1}" type="presParOf" srcId="{820D1DBE-E58F-4D6E-BEA4-18702AFE5ECD}" destId="{71055F6F-EAC2-4C90-8325-6B231CA70CCC}" srcOrd="1" destOrd="0" presId="urn:microsoft.com/office/officeart/2005/8/layout/hierarchy3"/>
    <dgm:cxn modelId="{6D7C5BCF-57A1-41B8-9462-83662E1B1A6F}" type="presParOf" srcId="{5785A730-ED50-4FAF-B9D6-86B30F2DCA96}" destId="{48D20A2A-AA51-41D5-BC74-B09C8436174D}" srcOrd="1" destOrd="0" presId="urn:microsoft.com/office/officeart/2005/8/layout/hierarchy3"/>
    <dgm:cxn modelId="{70E17E38-ADBD-4031-9E56-9C4F40C71481}" type="presParOf" srcId="{48D20A2A-AA51-41D5-BC74-B09C8436174D}" destId="{B9A8E02B-80DC-46FE-8502-4DDB7758DDDE}" srcOrd="0" destOrd="0" presId="urn:microsoft.com/office/officeart/2005/8/layout/hierarchy3"/>
    <dgm:cxn modelId="{8BDB374E-FCDB-4487-9579-9C1F4F9AF53D}" type="presParOf" srcId="{B9A8E02B-80DC-46FE-8502-4DDB7758DDDE}" destId="{8661531F-2C15-4156-ABEC-BC13F64F5492}" srcOrd="0" destOrd="0" presId="urn:microsoft.com/office/officeart/2005/8/layout/hierarchy3"/>
    <dgm:cxn modelId="{FF44A6FC-E3C2-4561-B059-D80140A9822B}" type="presParOf" srcId="{B9A8E02B-80DC-46FE-8502-4DDB7758DDDE}" destId="{6F17DF10-9A7E-40C6-8712-71CA85908D78}" srcOrd="1" destOrd="0" presId="urn:microsoft.com/office/officeart/2005/8/layout/hierarchy3"/>
    <dgm:cxn modelId="{F2153758-729B-4E73-BDF9-45B26CD9CF08}" type="presParOf" srcId="{48D20A2A-AA51-41D5-BC74-B09C8436174D}" destId="{236D0029-B983-4BF3-B2F8-C58D7D38519F}" srcOrd="1" destOrd="0" presId="urn:microsoft.com/office/officeart/2005/8/layout/hierarchy3"/>
    <dgm:cxn modelId="{7EA14F81-201F-4671-A29F-4ED7C0591F41}" type="presParOf" srcId="{5785A730-ED50-4FAF-B9D6-86B30F2DCA96}" destId="{06D7CEFC-706F-49FC-AE5D-CEE084FA0BD1}" srcOrd="2" destOrd="0" presId="urn:microsoft.com/office/officeart/2005/8/layout/hierarchy3"/>
    <dgm:cxn modelId="{6D4B08AC-B628-4C92-A621-0BD139730C23}" type="presParOf" srcId="{06D7CEFC-706F-49FC-AE5D-CEE084FA0BD1}" destId="{165FF5C7-7EE3-4416-BA95-4BB348779983}" srcOrd="0" destOrd="0" presId="urn:microsoft.com/office/officeart/2005/8/layout/hierarchy3"/>
    <dgm:cxn modelId="{26D9AB88-313C-448F-B186-35C066583EC3}" type="presParOf" srcId="{165FF5C7-7EE3-4416-BA95-4BB348779983}" destId="{F3D036FD-2C54-4F55-B37F-F39A3957E482}" srcOrd="0" destOrd="0" presId="urn:microsoft.com/office/officeart/2005/8/layout/hierarchy3"/>
    <dgm:cxn modelId="{F442D2BF-72E3-4DE4-BD5F-3B3185F59E18}" type="presParOf" srcId="{165FF5C7-7EE3-4416-BA95-4BB348779983}" destId="{6751E63C-B233-443A-B411-2AF70EC7EC06}" srcOrd="1" destOrd="0" presId="urn:microsoft.com/office/officeart/2005/8/layout/hierarchy3"/>
    <dgm:cxn modelId="{73C163F4-A03A-4863-8B0A-0B4AFF7286DB}" type="presParOf" srcId="{06D7CEFC-706F-49FC-AE5D-CEE084FA0BD1}" destId="{E30DA44B-475B-47DF-8652-DE34B5DCA51D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88D4EC6-1182-465F-930D-90244F7D8562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bg1"/>
              </a:solidFill>
            </a:rPr>
            <a:t>Requisitos de seguridad de  aparatos que utilizan para su alimentación tanto la energía eléctrica del servicio público como otras fuentes de energía</a:t>
          </a:r>
          <a:endParaRPr lang="en-US" sz="1400" b="1" i="0" dirty="0">
            <a:solidFill>
              <a:schemeClr val="bg1"/>
            </a:solidFill>
          </a:endParaRPr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>
            <a:solidFill>
              <a:schemeClr val="bg1"/>
            </a:solidFill>
          </a:endParaRPr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>
            <a:solidFill>
              <a:schemeClr val="bg1"/>
            </a:solidFill>
          </a:endParaRPr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bg1"/>
              </a:solidFill>
            </a:rPr>
            <a:t>NOM-001-SCFI-1993</a:t>
          </a:r>
          <a:endParaRPr lang="en-US" sz="1400" b="1" dirty="0">
            <a:solidFill>
              <a:schemeClr val="bg1"/>
            </a:solidFill>
          </a:endParaRPr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>
            <a:solidFill>
              <a:schemeClr val="bg1"/>
            </a:solidFill>
          </a:endParaRPr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>
            <a:solidFill>
              <a:schemeClr val="bg1"/>
            </a:solidFill>
          </a:endParaRPr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bg1"/>
              </a:solidFill>
            </a:rPr>
            <a:t>Anexo 2.4.1, Numeral 1.</a:t>
          </a:r>
          <a:endParaRPr lang="en-US" sz="1400" b="1" dirty="0">
            <a:solidFill>
              <a:schemeClr val="bg1"/>
            </a:solidFill>
          </a:endParaRPr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>
            <a:solidFill>
              <a:schemeClr val="bg1"/>
            </a:solidFill>
          </a:endParaRPr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>
            <a:solidFill>
              <a:schemeClr val="bg1"/>
            </a:solidFill>
          </a:endParaRPr>
        </a:p>
      </dgm:t>
    </dgm:pt>
    <dgm:pt modelId="{21002A7F-FEBE-4E77-8393-B944FEE08D8A}" type="pres">
      <dgm:prSet presAssocID="{2BA5E741-B086-49CA-83F6-B346A5287AF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A66D1E7-D651-43CB-9AD3-74092B022A26}" type="pres">
      <dgm:prSet presAssocID="{64C20963-D48D-4415-A712-97D25E07A1B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77C44E-777D-4C98-8BA7-260B98334768}" type="pres">
      <dgm:prSet presAssocID="{FBE2C257-CA9F-4292-9CC0-5DE1BBC028C0}" presName="sibTrans" presStyleCnt="0"/>
      <dgm:spPr/>
    </dgm:pt>
    <dgm:pt modelId="{FF4F1443-FCEE-4729-96E7-B7C4E32A23F0}" type="pres">
      <dgm:prSet presAssocID="{38FD309D-2D22-481D-8D33-4184FC64A90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364B17-B399-4C61-9AC3-87D398D2A16F}" type="pres">
      <dgm:prSet presAssocID="{57751A29-6444-4DAC-A5BC-C6768C8F1FED}" presName="sibTrans" presStyleCnt="0"/>
      <dgm:spPr/>
    </dgm:pt>
    <dgm:pt modelId="{3F458BB2-3A78-4E5B-954B-DDAEDDB1A30C}" type="pres">
      <dgm:prSet presAssocID="{F46788B2-7AF7-4E58-9AF7-E55EFCF6D26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9FA78A-6AC5-4C94-B3FF-53BFBFBD28CA}" type="presOf" srcId="{F46788B2-7AF7-4E58-9AF7-E55EFCF6D26A}" destId="{3F458BB2-3A78-4E5B-954B-DDAEDDB1A30C}" srcOrd="0" destOrd="0" presId="urn:microsoft.com/office/officeart/2005/8/layout/default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369D9808-2862-403C-8391-79433DF57B68}" type="presOf" srcId="{64C20963-D48D-4415-A712-97D25E07A1B1}" destId="{3A66D1E7-D651-43CB-9AD3-74092B022A26}" srcOrd="0" destOrd="0" presId="urn:microsoft.com/office/officeart/2005/8/layout/default"/>
    <dgm:cxn modelId="{491CE85D-A393-467E-AF01-8F3065114DA6}" type="presOf" srcId="{38FD309D-2D22-481D-8D33-4184FC64A904}" destId="{FF4F1443-FCEE-4729-96E7-B7C4E32A23F0}" srcOrd="0" destOrd="0" presId="urn:microsoft.com/office/officeart/2005/8/layout/default"/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188B1EBF-6899-4FBE-A3C8-001196DE66FB}" type="presOf" srcId="{2BA5E741-B086-49CA-83F6-B346A5287AFB}" destId="{21002A7F-FEBE-4E77-8393-B944FEE08D8A}" srcOrd="0" destOrd="0" presId="urn:microsoft.com/office/officeart/2005/8/layout/default"/>
    <dgm:cxn modelId="{F2674A8B-4CCE-4834-B41A-C88FCD69D9F4}" type="presParOf" srcId="{21002A7F-FEBE-4E77-8393-B944FEE08D8A}" destId="{3A66D1E7-D651-43CB-9AD3-74092B022A26}" srcOrd="0" destOrd="0" presId="urn:microsoft.com/office/officeart/2005/8/layout/default"/>
    <dgm:cxn modelId="{916FE765-0D5B-4224-9444-72E0B4342137}" type="presParOf" srcId="{21002A7F-FEBE-4E77-8393-B944FEE08D8A}" destId="{0A77C44E-777D-4C98-8BA7-260B98334768}" srcOrd="1" destOrd="0" presId="urn:microsoft.com/office/officeart/2005/8/layout/default"/>
    <dgm:cxn modelId="{1AF80A77-4F47-4C59-A707-0EF9AD4FB310}" type="presParOf" srcId="{21002A7F-FEBE-4E77-8393-B944FEE08D8A}" destId="{FF4F1443-FCEE-4729-96E7-B7C4E32A23F0}" srcOrd="2" destOrd="0" presId="urn:microsoft.com/office/officeart/2005/8/layout/default"/>
    <dgm:cxn modelId="{2BC46E0F-0A9F-41A0-9277-4A877E6401A4}" type="presParOf" srcId="{21002A7F-FEBE-4E77-8393-B944FEE08D8A}" destId="{3C364B17-B399-4C61-9AC3-87D398D2A16F}" srcOrd="3" destOrd="0" presId="urn:microsoft.com/office/officeart/2005/8/layout/default"/>
    <dgm:cxn modelId="{1F650F3C-9826-493F-AE50-A7BCC045C472}" type="presParOf" srcId="{21002A7F-FEBE-4E77-8393-B944FEE08D8A}" destId="{3F458BB2-3A78-4E5B-954B-DDAEDDB1A30C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4CB5B756-DA5E-4A51-A36A-39FE643F90C5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F1267D-5DEB-4539-84A8-C543B4AE2F81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355A17-A95A-4AF4-B7BD-7FB86148E903}">
      <dgm:prSet custT="1"/>
      <dgm:spPr>
        <a:solidFill>
          <a:schemeClr val="accent6">
            <a:alpha val="50000"/>
          </a:schemeClr>
        </a:solidFill>
      </dgm:spPr>
      <dgm:t>
        <a:bodyPr/>
        <a:lstStyle/>
        <a:p>
          <a:pPr algn="ctr" rtl="0"/>
          <a:r>
            <a:rPr lang="en-US" sz="1200" b="0" i="0" dirty="0" err="1" smtClean="0">
              <a:latin typeface="Montserrat" panose="020B0604020202020204" charset="0"/>
            </a:rPr>
            <a:t>Disposiciones</a:t>
          </a:r>
          <a:r>
            <a:rPr lang="en-US" sz="1200" b="0" i="0" dirty="0" smtClean="0">
              <a:latin typeface="Montserrat" panose="020B0604020202020204" charset="0"/>
            </a:rPr>
            <a:t> </a:t>
          </a:r>
          <a:r>
            <a:rPr lang="en-US" sz="1200" b="0" i="0" dirty="0" err="1" smtClean="0">
              <a:latin typeface="Montserrat" panose="020B0604020202020204" charset="0"/>
            </a:rPr>
            <a:t>aplican</a:t>
          </a:r>
          <a:r>
            <a:rPr lang="en-US" sz="1200" b="0" i="0" dirty="0" smtClean="0">
              <a:latin typeface="Montserrat" panose="020B0604020202020204" charset="0"/>
            </a:rPr>
            <a:t> la </a:t>
          </a:r>
          <a:r>
            <a:rPr lang="en-US" sz="1200" b="0" i="0" dirty="0" err="1" smtClean="0">
              <a:latin typeface="Montserrat" panose="020B0604020202020204" charset="0"/>
            </a:rPr>
            <a:t>importación</a:t>
          </a:r>
          <a:r>
            <a:rPr lang="en-US" sz="1200" b="0" i="0" dirty="0" smtClean="0">
              <a:latin typeface="Montserrat" panose="020B0604020202020204" charset="0"/>
            </a:rPr>
            <a:t> temporal </a:t>
          </a:r>
          <a:r>
            <a:rPr lang="en-US" sz="1200" b="1" i="0" dirty="0" smtClean="0">
              <a:latin typeface="Montserrat" panose="020B0604020202020204" charset="0"/>
            </a:rPr>
            <a:t>y el </a:t>
          </a:r>
          <a:r>
            <a:rPr lang="en-US" sz="1200" b="1" i="0" dirty="0" err="1" smtClean="0">
              <a:latin typeface="Montserrat" panose="020B0604020202020204" charset="0"/>
            </a:rPr>
            <a:t>retorno</a:t>
          </a:r>
          <a:r>
            <a:rPr lang="en-US" sz="1200" b="0" i="0" dirty="0" smtClean="0">
              <a:latin typeface="Montserrat" panose="020B0604020202020204" charset="0"/>
            </a:rPr>
            <a:t> de las </a:t>
          </a:r>
          <a:r>
            <a:rPr lang="en-US" sz="1200" b="0" i="0" dirty="0" err="1" smtClean="0">
              <a:latin typeface="Montserrat" panose="020B0604020202020204" charset="0"/>
            </a:rPr>
            <a:t>mercancías</a:t>
          </a:r>
          <a:r>
            <a:rPr lang="en-US" sz="1200" b="0" i="0" dirty="0" smtClean="0">
              <a:latin typeface="Montserrat" panose="020B0604020202020204" charset="0"/>
            </a:rPr>
            <a:t> </a:t>
          </a:r>
          <a:r>
            <a:rPr lang="en-US" sz="1200" b="0" i="0" dirty="0" err="1" smtClean="0">
              <a:latin typeface="Montserrat" panose="020B0604020202020204" charset="0"/>
            </a:rPr>
            <a:t>listadas</a:t>
          </a:r>
          <a:r>
            <a:rPr lang="en-US" sz="1200" b="0" i="0" dirty="0" smtClean="0">
              <a:latin typeface="Montserrat" panose="020B0604020202020204" charset="0"/>
            </a:rPr>
            <a:t> en el </a:t>
          </a:r>
          <a:r>
            <a:rPr lang="en-US" sz="1200" b="0" i="0" dirty="0" err="1" smtClean="0">
              <a:latin typeface="Montserrat" panose="020B0604020202020204" charset="0"/>
            </a:rPr>
            <a:t>Anexo</a:t>
          </a:r>
          <a:r>
            <a:rPr lang="en-US" sz="1200" b="0" i="0" dirty="0" smtClean="0">
              <a:latin typeface="Montserrat" panose="020B0604020202020204" charset="0"/>
            </a:rPr>
            <a:t> II del DIMMEX y </a:t>
          </a:r>
          <a:r>
            <a:rPr lang="en-US" sz="1200" b="0" i="0" u="sng" dirty="0" err="1" smtClean="0">
              <a:latin typeface="Montserrat" panose="020B0604020202020204" charset="0"/>
            </a:rPr>
            <a:t>Anexo</a:t>
          </a:r>
          <a:r>
            <a:rPr lang="en-US" sz="1200" b="0" i="0" u="sng" dirty="0" smtClean="0">
              <a:latin typeface="Montserrat" panose="020B0604020202020204" charset="0"/>
            </a:rPr>
            <a:t> 3.3.2 de las RCESE.</a:t>
          </a:r>
          <a:endParaRPr lang="en-US" sz="1200" dirty="0">
            <a:latin typeface="Montserrat" panose="020B0604020202020204" charset="0"/>
          </a:endParaRPr>
        </a:p>
      </dgm:t>
    </dgm:pt>
    <dgm:pt modelId="{7EB36655-5F0C-4B79-B75A-FFF6097F66E3}" type="parTrans" cxnId="{7878D2AE-A188-4DAA-B054-0FAF4AEBFAEB}">
      <dgm:prSet/>
      <dgm:spPr/>
      <dgm:t>
        <a:bodyPr/>
        <a:lstStyle/>
        <a:p>
          <a:endParaRPr lang="en-US" sz="2800">
            <a:latin typeface="Montserrat" panose="020B0604020202020204" charset="0"/>
          </a:endParaRPr>
        </a:p>
      </dgm:t>
    </dgm:pt>
    <dgm:pt modelId="{0E5C6237-D998-4CF0-9C8F-79C7F471A499}" type="sibTrans" cxnId="{7878D2AE-A188-4DAA-B054-0FAF4AEBFAEB}">
      <dgm:prSet/>
      <dgm:spPr/>
      <dgm:t>
        <a:bodyPr/>
        <a:lstStyle/>
        <a:p>
          <a:endParaRPr lang="en-US" sz="2800">
            <a:latin typeface="Montserrat" panose="020B0604020202020204" charset="0"/>
          </a:endParaRPr>
        </a:p>
      </dgm:t>
    </dgm:pt>
    <dgm:pt modelId="{F116DF52-0AE8-41F9-9114-A13349354AB0}">
      <dgm:prSet custT="1"/>
      <dgm:spPr>
        <a:solidFill>
          <a:srgbClr val="7182D5">
            <a:alpha val="49804"/>
          </a:srgbClr>
        </a:solidFill>
      </dgm:spPr>
      <dgm:t>
        <a:bodyPr/>
        <a:lstStyle/>
        <a:p>
          <a:pPr rtl="0"/>
          <a:r>
            <a:rPr lang="en-US" sz="1200" b="0" i="0" dirty="0" smtClean="0">
              <a:latin typeface="Montserrat" panose="020B0604020202020204" charset="0"/>
            </a:rPr>
            <a:t>Los </a:t>
          </a:r>
          <a:r>
            <a:rPr lang="en-US" sz="1200" b="0" i="0" dirty="0" err="1" smtClean="0">
              <a:latin typeface="Montserrat" panose="020B0604020202020204" charset="0"/>
            </a:rPr>
            <a:t>neumáticos</a:t>
          </a:r>
          <a:r>
            <a:rPr lang="en-US" sz="1200" b="0" i="0" dirty="0" smtClean="0">
              <a:latin typeface="Montserrat" panose="020B0604020202020204" charset="0"/>
            </a:rPr>
            <a:t> </a:t>
          </a:r>
          <a:r>
            <a:rPr lang="en-US" sz="1200" b="0" i="0" dirty="0" err="1" smtClean="0">
              <a:latin typeface="Montserrat" panose="020B0604020202020204" charset="0"/>
            </a:rPr>
            <a:t>usados</a:t>
          </a:r>
          <a:r>
            <a:rPr lang="en-US" sz="1200" b="0" i="0" dirty="0" smtClean="0">
              <a:latin typeface="Montserrat" panose="020B0604020202020204" charset="0"/>
            </a:rPr>
            <a:t>  para </a:t>
          </a:r>
          <a:r>
            <a:rPr lang="es-ES" sz="1200" b="0" i="0" dirty="0" smtClean="0">
              <a:latin typeface="Montserrat" panose="020B0604020202020204" charset="0"/>
            </a:rPr>
            <a:t>vehículos para el transporte en carretera de pasajeros o mercancía, tractores o vehículos especiales de la fracción arancelaria </a:t>
          </a:r>
          <a:r>
            <a:rPr lang="es-ES" sz="1200" b="1" i="0" u="sng" dirty="0" smtClean="0">
              <a:latin typeface="Montserrat" panose="020B0604020202020204" charset="0"/>
            </a:rPr>
            <a:t>4012.20.01</a:t>
          </a:r>
          <a:r>
            <a:rPr lang="es-ES" sz="1200" b="0" i="0" dirty="0" smtClean="0">
              <a:latin typeface="Montserrat" panose="020B0604020202020204" charset="0"/>
            </a:rPr>
            <a:t> no se pueden importar al amparo del programa IMMEX (Anexo I DIMMEX)</a:t>
          </a:r>
          <a:endParaRPr lang="en-US" sz="1200" dirty="0">
            <a:latin typeface="Montserrat" panose="020B0604020202020204" charset="0"/>
          </a:endParaRPr>
        </a:p>
      </dgm:t>
    </dgm:pt>
    <dgm:pt modelId="{9CA8EE72-374E-4566-B7DA-B4E26D8C272E}" type="parTrans" cxnId="{2CE8B1CF-AFCD-4ABF-B2B9-4C53F4CB2291}">
      <dgm:prSet/>
      <dgm:spPr/>
      <dgm:t>
        <a:bodyPr/>
        <a:lstStyle/>
        <a:p>
          <a:endParaRPr lang="en-US" sz="2800">
            <a:latin typeface="Montserrat" panose="020B0604020202020204" charset="0"/>
          </a:endParaRPr>
        </a:p>
      </dgm:t>
    </dgm:pt>
    <dgm:pt modelId="{C9A914C0-5469-4AE2-BBBD-BB111A839FBA}" type="sibTrans" cxnId="{2CE8B1CF-AFCD-4ABF-B2B9-4C53F4CB2291}">
      <dgm:prSet/>
      <dgm:spPr/>
      <dgm:t>
        <a:bodyPr/>
        <a:lstStyle/>
        <a:p>
          <a:endParaRPr lang="en-US" sz="2800">
            <a:latin typeface="Montserrat" panose="020B0604020202020204" charset="0"/>
          </a:endParaRPr>
        </a:p>
      </dgm:t>
    </dgm:pt>
    <dgm:pt modelId="{AB75E540-B391-4E1E-A715-043DB396BF13}">
      <dgm:prSet custT="1"/>
      <dgm:spPr>
        <a:solidFill>
          <a:schemeClr val="accent6">
            <a:alpha val="50000"/>
          </a:schemeClr>
        </a:solidFill>
      </dgm:spPr>
      <dgm:t>
        <a:bodyPr/>
        <a:lstStyle/>
        <a:p>
          <a:pPr rtl="0"/>
          <a:r>
            <a:rPr lang="en-US" sz="1200" b="0" i="0" dirty="0" err="1" smtClean="0">
              <a:latin typeface="Montserrat" panose="020B0604020202020204" charset="0"/>
            </a:rPr>
            <a:t>Anexo</a:t>
          </a:r>
          <a:r>
            <a:rPr lang="en-US" sz="1200" b="0" i="0" dirty="0" smtClean="0">
              <a:latin typeface="Montserrat" panose="020B0604020202020204" charset="0"/>
            </a:rPr>
            <a:t> 3.3.2 </a:t>
          </a:r>
          <a:r>
            <a:rPr lang="en-US" sz="1200" b="0" i="0" dirty="0" err="1" smtClean="0">
              <a:latin typeface="Montserrat" panose="020B0604020202020204" charset="0"/>
            </a:rPr>
            <a:t>comprende</a:t>
          </a:r>
          <a:r>
            <a:rPr lang="en-US" sz="1200" b="0" i="0" dirty="0" smtClean="0">
              <a:latin typeface="Montserrat" panose="020B0604020202020204" charset="0"/>
            </a:rPr>
            <a:t> 3 </a:t>
          </a:r>
          <a:r>
            <a:rPr lang="en-US" sz="1200" b="0" i="0" dirty="0" err="1" smtClean="0">
              <a:latin typeface="Montserrat" panose="020B0604020202020204" charset="0"/>
            </a:rPr>
            <a:t>fracciones</a:t>
          </a:r>
          <a:r>
            <a:rPr lang="en-US" sz="1200" b="0" i="0" dirty="0" smtClean="0">
              <a:latin typeface="Montserrat" panose="020B0604020202020204" charset="0"/>
            </a:rPr>
            <a:t> </a:t>
          </a:r>
          <a:r>
            <a:rPr lang="en-US" sz="1200" b="0" i="0" dirty="0" err="1" smtClean="0">
              <a:latin typeface="Montserrat" panose="020B0604020202020204" charset="0"/>
            </a:rPr>
            <a:t>arancelarias</a:t>
          </a:r>
          <a:r>
            <a:rPr lang="en-US" sz="1200" b="0" i="0" dirty="0" smtClean="0">
              <a:latin typeface="Montserrat" panose="020B0604020202020204" charset="0"/>
            </a:rPr>
            <a:t>: </a:t>
          </a:r>
          <a:r>
            <a:rPr lang="en-US" sz="1200" b="1" i="0" u="sng" dirty="0" smtClean="0">
              <a:latin typeface="Montserrat" panose="020B0604020202020204" charset="0"/>
            </a:rPr>
            <a:t>4004.00.01</a:t>
          </a:r>
          <a:r>
            <a:rPr lang="en-US" sz="1200" b="0" i="0" dirty="0" smtClean="0">
              <a:latin typeface="Montserrat" panose="020B0604020202020204" charset="0"/>
            </a:rPr>
            <a:t> (</a:t>
          </a:r>
          <a:r>
            <a:rPr lang="en-US" sz="1200" b="0" i="0" dirty="0" err="1" smtClean="0">
              <a:latin typeface="Montserrat" panose="020B0604020202020204" charset="0"/>
            </a:rPr>
            <a:t>recortes</a:t>
          </a:r>
          <a:r>
            <a:rPr lang="en-US" sz="1200" b="0" i="0" dirty="0" smtClean="0">
              <a:latin typeface="Montserrat" panose="020B0604020202020204" charset="0"/>
            </a:rPr>
            <a:t> de </a:t>
          </a:r>
          <a:r>
            <a:rPr lang="en-US" sz="1200" b="0" i="0" dirty="0" err="1" smtClean="0">
              <a:latin typeface="Montserrat" panose="020B0604020202020204" charset="0"/>
            </a:rPr>
            <a:t>neumáticos</a:t>
          </a:r>
          <a:r>
            <a:rPr lang="en-US" sz="1200" b="0" i="0" dirty="0" smtClean="0">
              <a:latin typeface="Montserrat" panose="020B0604020202020204" charset="0"/>
            </a:rPr>
            <a:t> o de </a:t>
          </a:r>
          <a:r>
            <a:rPr lang="en-US" sz="1200" b="0" i="0" dirty="0" err="1" smtClean="0">
              <a:latin typeface="Montserrat" panose="020B0604020202020204" charset="0"/>
            </a:rPr>
            <a:t>desperdicios</a:t>
          </a:r>
          <a:r>
            <a:rPr lang="en-US" sz="1200" b="0" i="0" dirty="0" smtClean="0">
              <a:latin typeface="Montserrat" panose="020B0604020202020204" charset="0"/>
            </a:rPr>
            <a:t> de </a:t>
          </a:r>
          <a:r>
            <a:rPr lang="en-US" sz="1200" b="0" i="0" dirty="0" err="1" smtClean="0">
              <a:latin typeface="Montserrat" panose="020B0604020202020204" charset="0"/>
            </a:rPr>
            <a:t>caucho</a:t>
          </a:r>
          <a:r>
            <a:rPr lang="en-US" sz="1200" b="0" i="0" dirty="0" smtClean="0">
              <a:latin typeface="Montserrat" panose="020B0604020202020204" charset="0"/>
            </a:rPr>
            <a:t>), </a:t>
          </a:r>
          <a:r>
            <a:rPr lang="en-US" sz="1200" b="1" i="0" u="sng" dirty="0" smtClean="0">
              <a:latin typeface="Montserrat" panose="020B0604020202020204" charset="0"/>
            </a:rPr>
            <a:t>4004.00.02</a:t>
          </a:r>
          <a:r>
            <a:rPr lang="en-US" sz="1200" b="0" i="0" dirty="0" smtClean="0">
              <a:latin typeface="Montserrat" panose="020B0604020202020204" charset="0"/>
            </a:rPr>
            <a:t> (</a:t>
          </a:r>
          <a:r>
            <a:rPr lang="en-US" sz="1200" b="0" i="0" dirty="0" err="1" smtClean="0">
              <a:latin typeface="Montserrat" panose="020B0604020202020204" charset="0"/>
            </a:rPr>
            <a:t>neumáticos</a:t>
          </a:r>
          <a:r>
            <a:rPr lang="en-US" sz="1200" b="0" i="0" dirty="0" smtClean="0">
              <a:latin typeface="Montserrat" panose="020B0604020202020204" charset="0"/>
            </a:rPr>
            <a:t> o </a:t>
          </a:r>
          <a:r>
            <a:rPr lang="en-US" sz="1200" b="0" i="0" dirty="0" err="1" smtClean="0">
              <a:latin typeface="Montserrat" panose="020B0604020202020204" charset="0"/>
            </a:rPr>
            <a:t>cubiertas</a:t>
          </a:r>
          <a:r>
            <a:rPr lang="en-US" sz="1200" b="0" i="0" dirty="0" smtClean="0">
              <a:latin typeface="Montserrat" panose="020B0604020202020204" charset="0"/>
            </a:rPr>
            <a:t> </a:t>
          </a:r>
          <a:r>
            <a:rPr lang="en-US" sz="1200" b="0" i="0" dirty="0" err="1" smtClean="0">
              <a:latin typeface="Montserrat" panose="020B0604020202020204" charset="0"/>
            </a:rPr>
            <a:t>gastados</a:t>
          </a:r>
          <a:r>
            <a:rPr lang="en-US" sz="1200" b="0" i="0" dirty="0" smtClean="0">
              <a:latin typeface="Montserrat" panose="020B0604020202020204" charset="0"/>
            </a:rPr>
            <a:t>) y </a:t>
          </a:r>
          <a:r>
            <a:rPr lang="en-US" sz="1200" b="1" i="0" u="sng" dirty="0" smtClean="0">
              <a:latin typeface="Montserrat" panose="020B0604020202020204" charset="0"/>
            </a:rPr>
            <a:t>4004.00.99</a:t>
          </a:r>
          <a:r>
            <a:rPr lang="en-US" sz="1200" b="0" i="0" dirty="0" smtClean="0">
              <a:latin typeface="Montserrat" panose="020B0604020202020204" charset="0"/>
            </a:rPr>
            <a:t> (los </a:t>
          </a:r>
          <a:r>
            <a:rPr lang="en-US" sz="1200" b="0" i="0" dirty="0" err="1" smtClean="0">
              <a:latin typeface="Montserrat" panose="020B0604020202020204" charset="0"/>
            </a:rPr>
            <a:t>demás</a:t>
          </a:r>
          <a:r>
            <a:rPr lang="en-US" sz="1200" b="0" i="0" dirty="0" smtClean="0">
              <a:latin typeface="Montserrat" panose="020B0604020202020204" charset="0"/>
            </a:rPr>
            <a:t> </a:t>
          </a:r>
          <a:r>
            <a:rPr lang="en-US" sz="1200" b="0" i="0" dirty="0" err="1" smtClean="0">
              <a:latin typeface="Montserrat" panose="020B0604020202020204" charset="0"/>
            </a:rPr>
            <a:t>desechos</a:t>
          </a:r>
          <a:r>
            <a:rPr lang="en-US" sz="1200" b="0" i="0" dirty="0" smtClean="0">
              <a:latin typeface="Montserrat" panose="020B0604020202020204" charset="0"/>
            </a:rPr>
            <a:t> o </a:t>
          </a:r>
          <a:r>
            <a:rPr lang="en-US" sz="1200" b="0" i="0" dirty="0" err="1" smtClean="0">
              <a:latin typeface="Montserrat" panose="020B0604020202020204" charset="0"/>
            </a:rPr>
            <a:t>desperdicios</a:t>
          </a:r>
          <a:r>
            <a:rPr lang="en-US" sz="1200" b="0" i="0" dirty="0" smtClean="0">
              <a:latin typeface="Montserrat" panose="020B0604020202020204" charset="0"/>
            </a:rPr>
            <a:t> de </a:t>
          </a:r>
          <a:r>
            <a:rPr lang="en-US" sz="1200" b="0" i="0" dirty="0" err="1" smtClean="0">
              <a:latin typeface="Montserrat" panose="020B0604020202020204" charset="0"/>
            </a:rPr>
            <a:t>caucho</a:t>
          </a:r>
          <a:r>
            <a:rPr lang="en-US" sz="1200" b="0" i="0" dirty="0" smtClean="0">
              <a:latin typeface="Montserrat" panose="020B0604020202020204" charset="0"/>
            </a:rPr>
            <a:t>)</a:t>
          </a:r>
        </a:p>
      </dgm:t>
    </dgm:pt>
    <dgm:pt modelId="{5C0128E8-2CD4-401E-8C02-268670656B89}" type="parTrans" cxnId="{71AFB40B-5A86-4148-A412-8E4ACE50FD39}">
      <dgm:prSet/>
      <dgm:spPr/>
      <dgm:t>
        <a:bodyPr/>
        <a:lstStyle/>
        <a:p>
          <a:endParaRPr lang="en-US" sz="2800">
            <a:latin typeface="Montserrat" panose="020B0604020202020204" charset="0"/>
          </a:endParaRPr>
        </a:p>
      </dgm:t>
    </dgm:pt>
    <dgm:pt modelId="{23C2FAEA-01B2-4A23-B1CC-265D78C69F38}" type="sibTrans" cxnId="{71AFB40B-5A86-4148-A412-8E4ACE50FD39}">
      <dgm:prSet/>
      <dgm:spPr/>
      <dgm:t>
        <a:bodyPr/>
        <a:lstStyle/>
        <a:p>
          <a:endParaRPr lang="en-US" sz="2800">
            <a:latin typeface="Montserrat" panose="020B0604020202020204" charset="0"/>
          </a:endParaRPr>
        </a:p>
      </dgm:t>
    </dgm:pt>
    <dgm:pt modelId="{AAFAC222-26C4-4F4A-BE3D-5508CFE2D82C}" type="pres">
      <dgm:prSet presAssocID="{A7F1267D-5DEB-4539-84A8-C543B4AE2F8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5AAA1ED-8320-454F-B0D8-47E30DB7E2E6}" type="pres">
      <dgm:prSet presAssocID="{76355A17-A95A-4AF4-B7BD-7FB86148E903}" presName="Name5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4545EB-7985-44E8-8AEB-0D85D99EF046}" type="pres">
      <dgm:prSet presAssocID="{0E5C6237-D998-4CF0-9C8F-79C7F471A499}" presName="space" presStyleCnt="0"/>
      <dgm:spPr/>
    </dgm:pt>
    <dgm:pt modelId="{17E42629-1861-44CD-A720-666549DE85AF}" type="pres">
      <dgm:prSet presAssocID="{F116DF52-0AE8-41F9-9114-A13349354AB0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F5A273-AC63-498D-A56A-F98219D4B639}" type="pres">
      <dgm:prSet presAssocID="{C9A914C0-5469-4AE2-BBBD-BB111A839FBA}" presName="space" presStyleCnt="0"/>
      <dgm:spPr/>
    </dgm:pt>
    <dgm:pt modelId="{F5A654FC-9F1B-47AC-8F68-484400A9D83C}" type="pres">
      <dgm:prSet presAssocID="{AB75E540-B391-4E1E-A715-043DB396BF13}" presName="Name5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D5DA3E-5D61-45AF-9E2F-822F31BF1778}" type="presOf" srcId="{A7F1267D-5DEB-4539-84A8-C543B4AE2F81}" destId="{AAFAC222-26C4-4F4A-BE3D-5508CFE2D82C}" srcOrd="0" destOrd="0" presId="urn:microsoft.com/office/officeart/2005/8/layout/venn3"/>
    <dgm:cxn modelId="{7878D2AE-A188-4DAA-B054-0FAF4AEBFAEB}" srcId="{A7F1267D-5DEB-4539-84A8-C543B4AE2F81}" destId="{76355A17-A95A-4AF4-B7BD-7FB86148E903}" srcOrd="0" destOrd="0" parTransId="{7EB36655-5F0C-4B79-B75A-FFF6097F66E3}" sibTransId="{0E5C6237-D998-4CF0-9C8F-79C7F471A499}"/>
    <dgm:cxn modelId="{71AFB40B-5A86-4148-A412-8E4ACE50FD39}" srcId="{A7F1267D-5DEB-4539-84A8-C543B4AE2F81}" destId="{AB75E540-B391-4E1E-A715-043DB396BF13}" srcOrd="2" destOrd="0" parTransId="{5C0128E8-2CD4-401E-8C02-268670656B89}" sibTransId="{23C2FAEA-01B2-4A23-B1CC-265D78C69F38}"/>
    <dgm:cxn modelId="{5DAAAB22-FC38-472F-BC94-E4F98C02770C}" type="presOf" srcId="{F116DF52-0AE8-41F9-9114-A13349354AB0}" destId="{17E42629-1861-44CD-A720-666549DE85AF}" srcOrd="0" destOrd="0" presId="urn:microsoft.com/office/officeart/2005/8/layout/venn3"/>
    <dgm:cxn modelId="{B5BDEF26-51B6-4607-81C8-5597D5064621}" type="presOf" srcId="{AB75E540-B391-4E1E-A715-043DB396BF13}" destId="{F5A654FC-9F1B-47AC-8F68-484400A9D83C}" srcOrd="0" destOrd="0" presId="urn:microsoft.com/office/officeart/2005/8/layout/venn3"/>
    <dgm:cxn modelId="{2BAEAC41-7FE9-4CC2-8B1E-16C190555B6D}" type="presOf" srcId="{76355A17-A95A-4AF4-B7BD-7FB86148E903}" destId="{15AAA1ED-8320-454F-B0D8-47E30DB7E2E6}" srcOrd="0" destOrd="0" presId="urn:microsoft.com/office/officeart/2005/8/layout/venn3"/>
    <dgm:cxn modelId="{2CE8B1CF-AFCD-4ABF-B2B9-4C53F4CB2291}" srcId="{A7F1267D-5DEB-4539-84A8-C543B4AE2F81}" destId="{F116DF52-0AE8-41F9-9114-A13349354AB0}" srcOrd="1" destOrd="0" parTransId="{9CA8EE72-374E-4566-B7DA-B4E26D8C272E}" sibTransId="{C9A914C0-5469-4AE2-BBBD-BB111A839FBA}"/>
    <dgm:cxn modelId="{A194132C-1A44-4A5D-8E51-19C404E127DC}" type="presParOf" srcId="{AAFAC222-26C4-4F4A-BE3D-5508CFE2D82C}" destId="{15AAA1ED-8320-454F-B0D8-47E30DB7E2E6}" srcOrd="0" destOrd="0" presId="urn:microsoft.com/office/officeart/2005/8/layout/venn3"/>
    <dgm:cxn modelId="{ECA62698-3CD9-4CAF-967A-7E6BF211E2FE}" type="presParOf" srcId="{AAFAC222-26C4-4F4A-BE3D-5508CFE2D82C}" destId="{B34545EB-7985-44E8-8AEB-0D85D99EF046}" srcOrd="1" destOrd="0" presId="urn:microsoft.com/office/officeart/2005/8/layout/venn3"/>
    <dgm:cxn modelId="{47BC7F18-8753-4639-9F6C-E4F779DF60EF}" type="presParOf" srcId="{AAFAC222-26C4-4F4A-BE3D-5508CFE2D82C}" destId="{17E42629-1861-44CD-A720-666549DE85AF}" srcOrd="2" destOrd="0" presId="urn:microsoft.com/office/officeart/2005/8/layout/venn3"/>
    <dgm:cxn modelId="{A1C3507C-70EF-4526-BB91-F893DB9EC45C}" type="presParOf" srcId="{AAFAC222-26C4-4F4A-BE3D-5508CFE2D82C}" destId="{9DF5A273-AC63-498D-A56A-F98219D4B639}" srcOrd="3" destOrd="0" presId="urn:microsoft.com/office/officeart/2005/8/layout/venn3"/>
    <dgm:cxn modelId="{2D9593B1-3DE4-4CB1-9361-A3B74ABFCCBB}" type="presParOf" srcId="{AAFAC222-26C4-4F4A-BE3D-5508CFE2D82C}" destId="{F5A654FC-9F1B-47AC-8F68-484400A9D83C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8/layout/IncreasingCircl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200" b="1" i="0" dirty="0" smtClean="0"/>
            <a:t>Valores de eficiencia nominal y especificaciones de información mínima a marcar en la placa de datos de los motores eléctricos de corriente alterna, trifásicos, de inducción, tipo jaula de ardilla, en potencia nominal de 0,746 kW hasta 373 kW, abiertos y cerrados</a:t>
          </a:r>
          <a:endParaRPr lang="en-US" sz="1200" b="1" i="0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dirty="0" smtClean="0"/>
            <a:t>NOM-016-ENER-2016</a:t>
          </a:r>
          <a:endParaRPr lang="en-US" sz="1400" b="1" dirty="0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dirty="0" smtClean="0">
              <a:solidFill>
                <a:schemeClr val="tx1"/>
              </a:solidFill>
            </a:rPr>
            <a:t>Anexo 2.4.1, Numeral 1.</a:t>
          </a:r>
          <a:endParaRPr lang="en-US" sz="1400" b="1" dirty="0">
            <a:solidFill>
              <a:schemeClr val="tx1"/>
            </a:solidFill>
          </a:endParaRPr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EBB33E89-CE7F-48B5-8A58-24395934478F}" type="pres">
      <dgm:prSet presAssocID="{2BA5E741-B086-49CA-83F6-B346A5287AFB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712083DC-5DAF-4FC2-A88C-328A0F0ED381}" type="pres">
      <dgm:prSet presAssocID="{64C20963-D48D-4415-A712-97D25E07A1B1}" presName="composite" presStyleCnt="0"/>
      <dgm:spPr/>
    </dgm:pt>
    <dgm:pt modelId="{B395F47D-5E6B-45DE-8604-C1D20BE03FA8}" type="pres">
      <dgm:prSet presAssocID="{64C20963-D48D-4415-A712-97D25E07A1B1}" presName="BackAccent" presStyleLbl="bgShp" presStyleIdx="0" presStyleCnt="3"/>
      <dgm:spPr/>
    </dgm:pt>
    <dgm:pt modelId="{8F5F0194-62E3-4DF3-B0F6-2AF36122E7A1}" type="pres">
      <dgm:prSet presAssocID="{64C20963-D48D-4415-A712-97D25E07A1B1}" presName="Accent" presStyleLbl="alignNode1" presStyleIdx="0" presStyleCnt="3"/>
      <dgm:spPr/>
    </dgm:pt>
    <dgm:pt modelId="{F299AC46-7F9B-49F8-914C-EF19FE4F2A73}" type="pres">
      <dgm:prSet presAssocID="{64C20963-D48D-4415-A712-97D25E07A1B1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5BB5D07E-1A7B-4D21-A592-6E07AB63FDD8}" type="pres">
      <dgm:prSet presAssocID="{64C20963-D48D-4415-A712-97D25E07A1B1}" presName="Parent" presStyleLbl="revTx" presStyleIdx="0" presStyleCnt="3" custLinFactY="63068" custLinFactNeighborX="-5043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56BC9-0AF1-4B8F-96B7-B91FF9F0995F}" type="pres">
      <dgm:prSet presAssocID="{FBE2C257-CA9F-4292-9CC0-5DE1BBC028C0}" presName="sibTrans" presStyleCnt="0"/>
      <dgm:spPr/>
    </dgm:pt>
    <dgm:pt modelId="{9A90A325-F41F-46BF-8761-C41F2AFC4F9C}" type="pres">
      <dgm:prSet presAssocID="{38FD309D-2D22-481D-8D33-4184FC64A904}" presName="composite" presStyleCnt="0"/>
      <dgm:spPr/>
    </dgm:pt>
    <dgm:pt modelId="{23465BDE-872C-468C-8565-980EFDF24549}" type="pres">
      <dgm:prSet presAssocID="{38FD309D-2D22-481D-8D33-4184FC64A904}" presName="BackAccent" presStyleLbl="bgShp" presStyleIdx="1" presStyleCnt="3"/>
      <dgm:spPr/>
    </dgm:pt>
    <dgm:pt modelId="{AFBC8F47-B45F-4D92-A86A-4FBAC7959C37}" type="pres">
      <dgm:prSet presAssocID="{38FD309D-2D22-481D-8D33-4184FC64A904}" presName="Accent" presStyleLbl="alignNode1" presStyleIdx="1" presStyleCnt="3"/>
      <dgm:spPr/>
    </dgm:pt>
    <dgm:pt modelId="{E949362F-A1C8-4EC0-AE30-5E8277D6BD4D}" type="pres">
      <dgm:prSet presAssocID="{38FD309D-2D22-481D-8D33-4184FC64A904}" presName="Child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54B365C-503E-488E-BB0A-6F85C8B2B67D}" type="pres">
      <dgm:prSet presAssocID="{38FD309D-2D22-481D-8D33-4184FC64A904}" presName="Parent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96C0A2-3B80-49B3-963B-5163ED915E27}" type="pres">
      <dgm:prSet presAssocID="{57751A29-6444-4DAC-A5BC-C6768C8F1FED}" presName="sibTrans" presStyleCnt="0"/>
      <dgm:spPr/>
    </dgm:pt>
    <dgm:pt modelId="{F60CB380-5D03-4D06-B46D-9DAC45D601EC}" type="pres">
      <dgm:prSet presAssocID="{F46788B2-7AF7-4E58-9AF7-E55EFCF6D26A}" presName="composite" presStyleCnt="0"/>
      <dgm:spPr/>
    </dgm:pt>
    <dgm:pt modelId="{E2AD4931-8737-468C-99CA-D3148A406135}" type="pres">
      <dgm:prSet presAssocID="{F46788B2-7AF7-4E58-9AF7-E55EFCF6D26A}" presName="BackAccent" presStyleLbl="bgShp" presStyleIdx="2" presStyleCnt="3"/>
      <dgm:spPr/>
    </dgm:pt>
    <dgm:pt modelId="{98E27AD8-797B-490B-AA22-8546064C64A3}" type="pres">
      <dgm:prSet presAssocID="{F46788B2-7AF7-4E58-9AF7-E55EFCF6D26A}" presName="Accent" presStyleLbl="alignNode1" presStyleIdx="2" presStyleCnt="3"/>
      <dgm:spPr/>
    </dgm:pt>
    <dgm:pt modelId="{6716522C-70D6-4BEB-95A9-F0931DA9D7E8}" type="pres">
      <dgm:prSet presAssocID="{F46788B2-7AF7-4E58-9AF7-E55EFCF6D26A}" presName="Child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02F04617-7F32-4B38-98AE-B69BE472CB1E}" type="pres">
      <dgm:prSet presAssocID="{F46788B2-7AF7-4E58-9AF7-E55EFCF6D26A}" presName="Parent" presStyleLbl="revTx" presStyleIdx="2" presStyleCnt="3" custLinFactNeighborX="-2333" custLinFactNeighborY="-1876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06BDCAA-D2A0-4FED-AE31-636D75C0F4CE}" type="presOf" srcId="{64C20963-D48D-4415-A712-97D25E07A1B1}" destId="{5BB5D07E-1A7B-4D21-A592-6E07AB63FDD8}" srcOrd="0" destOrd="0" presId="urn:microsoft.com/office/officeart/2008/layout/IncreasingCircleProcess"/>
    <dgm:cxn modelId="{9460B383-0E08-430B-B645-D8FA0E88842D}" type="presOf" srcId="{F46788B2-7AF7-4E58-9AF7-E55EFCF6D26A}" destId="{02F04617-7F32-4B38-98AE-B69BE472CB1E}" srcOrd="0" destOrd="0" presId="urn:microsoft.com/office/officeart/2008/layout/IncreasingCircleProcess"/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3F25670D-B827-45E4-9DB8-CB9FB11CD50A}" type="presOf" srcId="{2BA5E741-B086-49CA-83F6-B346A5287AFB}" destId="{EBB33E89-CE7F-48B5-8A58-24395934478F}" srcOrd="0" destOrd="0" presId="urn:microsoft.com/office/officeart/2008/layout/IncreasingCircleProcess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B3C91424-15B2-462C-9708-5DBC4765474D}" type="presOf" srcId="{38FD309D-2D22-481D-8D33-4184FC64A904}" destId="{154B365C-503E-488E-BB0A-6F85C8B2B67D}" srcOrd="0" destOrd="0" presId="urn:microsoft.com/office/officeart/2008/layout/IncreasingCircleProcess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653D9E54-6F76-4CBF-B2D8-77CE2D6D84AD}" type="presParOf" srcId="{EBB33E89-CE7F-48B5-8A58-24395934478F}" destId="{712083DC-5DAF-4FC2-A88C-328A0F0ED381}" srcOrd="0" destOrd="0" presId="urn:microsoft.com/office/officeart/2008/layout/IncreasingCircleProcess"/>
    <dgm:cxn modelId="{2C82DE7E-CB82-4C97-A7E9-A05C0E7209C2}" type="presParOf" srcId="{712083DC-5DAF-4FC2-A88C-328A0F0ED381}" destId="{B395F47D-5E6B-45DE-8604-C1D20BE03FA8}" srcOrd="0" destOrd="0" presId="urn:microsoft.com/office/officeart/2008/layout/IncreasingCircleProcess"/>
    <dgm:cxn modelId="{BBF85482-400F-4568-8D12-CB90C15AFD66}" type="presParOf" srcId="{712083DC-5DAF-4FC2-A88C-328A0F0ED381}" destId="{8F5F0194-62E3-4DF3-B0F6-2AF36122E7A1}" srcOrd="1" destOrd="0" presId="urn:microsoft.com/office/officeart/2008/layout/IncreasingCircleProcess"/>
    <dgm:cxn modelId="{1FE4D3CC-AD5F-4D32-B3B1-C06EE68A4F2B}" type="presParOf" srcId="{712083DC-5DAF-4FC2-A88C-328A0F0ED381}" destId="{F299AC46-7F9B-49F8-914C-EF19FE4F2A73}" srcOrd="2" destOrd="0" presId="urn:microsoft.com/office/officeart/2008/layout/IncreasingCircleProcess"/>
    <dgm:cxn modelId="{B14DFC7C-268F-4669-B314-DAC1CDCD2B61}" type="presParOf" srcId="{712083DC-5DAF-4FC2-A88C-328A0F0ED381}" destId="{5BB5D07E-1A7B-4D21-A592-6E07AB63FDD8}" srcOrd="3" destOrd="0" presId="urn:microsoft.com/office/officeart/2008/layout/IncreasingCircleProcess"/>
    <dgm:cxn modelId="{A9393024-D59F-4A0C-A086-79D4BB9DBCFA}" type="presParOf" srcId="{EBB33E89-CE7F-48B5-8A58-24395934478F}" destId="{65856BC9-0AF1-4B8F-96B7-B91FF9F0995F}" srcOrd="1" destOrd="0" presId="urn:microsoft.com/office/officeart/2008/layout/IncreasingCircleProcess"/>
    <dgm:cxn modelId="{E1CFBAE1-6548-471C-BF9D-68F025D5F13A}" type="presParOf" srcId="{EBB33E89-CE7F-48B5-8A58-24395934478F}" destId="{9A90A325-F41F-46BF-8761-C41F2AFC4F9C}" srcOrd="2" destOrd="0" presId="urn:microsoft.com/office/officeart/2008/layout/IncreasingCircleProcess"/>
    <dgm:cxn modelId="{21975270-4ED9-4452-B45A-7876B840502F}" type="presParOf" srcId="{9A90A325-F41F-46BF-8761-C41F2AFC4F9C}" destId="{23465BDE-872C-468C-8565-980EFDF24549}" srcOrd="0" destOrd="0" presId="urn:microsoft.com/office/officeart/2008/layout/IncreasingCircleProcess"/>
    <dgm:cxn modelId="{8708DE0C-0FF5-4475-B68E-8BC16F20FEFB}" type="presParOf" srcId="{9A90A325-F41F-46BF-8761-C41F2AFC4F9C}" destId="{AFBC8F47-B45F-4D92-A86A-4FBAC7959C37}" srcOrd="1" destOrd="0" presId="urn:microsoft.com/office/officeart/2008/layout/IncreasingCircleProcess"/>
    <dgm:cxn modelId="{AAAD81FE-57DF-4B04-8872-83FCAC1A3DF0}" type="presParOf" srcId="{9A90A325-F41F-46BF-8761-C41F2AFC4F9C}" destId="{E949362F-A1C8-4EC0-AE30-5E8277D6BD4D}" srcOrd="2" destOrd="0" presId="urn:microsoft.com/office/officeart/2008/layout/IncreasingCircleProcess"/>
    <dgm:cxn modelId="{0C3C3418-C0A9-463C-B202-F53F49FC0615}" type="presParOf" srcId="{9A90A325-F41F-46BF-8761-C41F2AFC4F9C}" destId="{154B365C-503E-488E-BB0A-6F85C8B2B67D}" srcOrd="3" destOrd="0" presId="urn:microsoft.com/office/officeart/2008/layout/IncreasingCircleProcess"/>
    <dgm:cxn modelId="{0566ADF4-6C77-4436-A537-98083246E342}" type="presParOf" srcId="{EBB33E89-CE7F-48B5-8A58-24395934478F}" destId="{3D96C0A2-3B80-49B3-963B-5163ED915E27}" srcOrd="3" destOrd="0" presId="urn:microsoft.com/office/officeart/2008/layout/IncreasingCircleProcess"/>
    <dgm:cxn modelId="{16C8F39C-F42C-4825-BDC9-EE8F59809879}" type="presParOf" srcId="{EBB33E89-CE7F-48B5-8A58-24395934478F}" destId="{F60CB380-5D03-4D06-B46D-9DAC45D601EC}" srcOrd="4" destOrd="0" presId="urn:microsoft.com/office/officeart/2008/layout/IncreasingCircleProcess"/>
    <dgm:cxn modelId="{0BF0C04C-A0A8-447A-9D42-9CD777787957}" type="presParOf" srcId="{F60CB380-5D03-4D06-B46D-9DAC45D601EC}" destId="{E2AD4931-8737-468C-99CA-D3148A406135}" srcOrd="0" destOrd="0" presId="urn:microsoft.com/office/officeart/2008/layout/IncreasingCircleProcess"/>
    <dgm:cxn modelId="{DFA50CF5-5BD1-4131-B30E-92790C7FFC3E}" type="presParOf" srcId="{F60CB380-5D03-4D06-B46D-9DAC45D601EC}" destId="{98E27AD8-797B-490B-AA22-8546064C64A3}" srcOrd="1" destOrd="0" presId="urn:microsoft.com/office/officeart/2008/layout/IncreasingCircleProcess"/>
    <dgm:cxn modelId="{0F4F7B60-567F-4100-B41E-178DB29AF2F5}" type="presParOf" srcId="{F60CB380-5D03-4D06-B46D-9DAC45D601EC}" destId="{6716522C-70D6-4BEB-95A9-F0931DA9D7E8}" srcOrd="2" destOrd="0" presId="urn:microsoft.com/office/officeart/2008/layout/IncreasingCircleProcess"/>
    <dgm:cxn modelId="{1369540C-15EC-46CC-9950-A850EC02FFC0}" type="presParOf" srcId="{F60CB380-5D03-4D06-B46D-9DAC45D601EC}" destId="{02F04617-7F32-4B38-98AE-B69BE472CB1E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D3BBC135-829C-499B-895B-28C6686F849A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F31699F-36C7-4DFE-9389-0E6A7BFCC16B}">
      <dgm:prSet/>
      <dgm:spPr/>
      <dgm:t>
        <a:bodyPr/>
        <a:lstStyle/>
        <a:p>
          <a:pPr rtl="0"/>
          <a:r>
            <a:rPr lang="es-MX" b="0" i="0" dirty="0" smtClean="0">
              <a:solidFill>
                <a:schemeClr val="bg1"/>
              </a:solidFill>
            </a:rPr>
            <a:t>Entra en vigor el 14 de enero de 2017</a:t>
          </a:r>
          <a:endParaRPr lang="en-US" dirty="0">
            <a:solidFill>
              <a:schemeClr val="bg1"/>
            </a:solidFill>
          </a:endParaRPr>
        </a:p>
      </dgm:t>
    </dgm:pt>
    <dgm:pt modelId="{A628C92B-2D53-403D-9A37-2EAC3E099EE8}" type="parTrans" cxnId="{6F678A2E-93EA-4643-8577-6B4479CA343E}">
      <dgm:prSet/>
      <dgm:spPr/>
      <dgm:t>
        <a:bodyPr/>
        <a:lstStyle/>
        <a:p>
          <a:endParaRPr lang="en-US"/>
        </a:p>
      </dgm:t>
    </dgm:pt>
    <dgm:pt modelId="{4599A50A-1774-4B2D-B418-9E0275B4C75E}" type="sibTrans" cxnId="{6F678A2E-93EA-4643-8577-6B4479CA343E}">
      <dgm:prSet/>
      <dgm:spPr/>
      <dgm:t>
        <a:bodyPr/>
        <a:lstStyle/>
        <a:p>
          <a:endParaRPr lang="en-US"/>
        </a:p>
      </dgm:t>
    </dgm:pt>
    <dgm:pt modelId="{442F9AF6-4A65-480A-B313-1282A69F796E}" type="pres">
      <dgm:prSet presAssocID="{D3BBC135-829C-499B-895B-28C6686F849A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FA78C3-5D40-49B0-AEB4-44C1780B4482}" type="pres">
      <dgm:prSet presAssocID="{FF31699F-36C7-4DFE-9389-0E6A7BFCC16B}" presName="circ1TxSh" presStyleLbl="vennNode1" presStyleIdx="0" presStyleCnt="1"/>
      <dgm:spPr/>
      <dgm:t>
        <a:bodyPr/>
        <a:lstStyle/>
        <a:p>
          <a:endParaRPr lang="en-US"/>
        </a:p>
      </dgm:t>
    </dgm:pt>
  </dgm:ptLst>
  <dgm:cxnLst>
    <dgm:cxn modelId="{5A231A53-C1EB-4DBF-A7C7-DB930E1FC161}" type="presOf" srcId="{FF31699F-36C7-4DFE-9389-0E6A7BFCC16B}" destId="{6FFA78C3-5D40-49B0-AEB4-44C1780B4482}" srcOrd="0" destOrd="0" presId="urn:microsoft.com/office/officeart/2005/8/layout/venn1"/>
    <dgm:cxn modelId="{6F678A2E-93EA-4643-8577-6B4479CA343E}" srcId="{D3BBC135-829C-499B-895B-28C6686F849A}" destId="{FF31699F-36C7-4DFE-9389-0E6A7BFCC16B}" srcOrd="0" destOrd="0" parTransId="{A628C92B-2D53-403D-9A37-2EAC3E099EE8}" sibTransId="{4599A50A-1774-4B2D-B418-9E0275B4C75E}"/>
    <dgm:cxn modelId="{D6013FB6-3CA5-42D0-8A5D-4552222E5D2A}" type="presOf" srcId="{D3BBC135-829C-499B-895B-28C6686F849A}" destId="{442F9AF6-4A65-480A-B313-1282A69F796E}" srcOrd="0" destOrd="0" presId="urn:microsoft.com/office/officeart/2005/8/layout/venn1"/>
    <dgm:cxn modelId="{C5B295F2-279D-41DA-A982-4FFD8CE15E20}" type="presParOf" srcId="{442F9AF6-4A65-480A-B313-1282A69F796E}" destId="{6FFA78C3-5D40-49B0-AEB4-44C1780B4482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467554F8-BCB0-4076-B841-5808FDAE3E0A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5/8/layout/hList6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200" b="1" i="0" dirty="0" smtClean="0"/>
            <a:t>Especificaciones que deben cumplir los televisores y decodificadores </a:t>
          </a:r>
          <a:endParaRPr lang="en-US" sz="1200" b="1" i="0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48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400" b="1" i="0" dirty="0" smtClean="0"/>
            <a:t>NOM-192-SCFI/SCTI-2013</a:t>
          </a:r>
          <a:endParaRPr lang="en-US" sz="1400" b="1" dirty="0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48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400" b="1" i="0" smtClean="0"/>
            <a:t>Anexo 2.4.1, Numeral 1.</a:t>
          </a:r>
          <a:endParaRPr lang="en-US" sz="1400" b="1" dirty="0"/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4800" b="1"/>
        </a:p>
      </dgm:t>
    </dgm:pt>
    <dgm:pt modelId="{18B77492-6784-41A8-96E9-09716C26DD37}" type="pres">
      <dgm:prSet presAssocID="{2BA5E741-B086-49CA-83F6-B346A5287AF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400D922-7B8A-4BEE-9BFB-3A91D3016C11}" type="pres">
      <dgm:prSet presAssocID="{64C20963-D48D-4415-A712-97D25E07A1B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1D3A55-12B5-40D1-AA67-9D820EA9EDF7}" type="pres">
      <dgm:prSet presAssocID="{FBE2C257-CA9F-4292-9CC0-5DE1BBC028C0}" presName="sibTrans" presStyleCnt="0"/>
      <dgm:spPr/>
    </dgm:pt>
    <dgm:pt modelId="{C670B1A5-5C88-45E2-9018-06AC73CABC7A}" type="pres">
      <dgm:prSet presAssocID="{38FD309D-2D22-481D-8D33-4184FC64A90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119BC1-A0C5-4441-B24B-63A94268EEF5}" type="pres">
      <dgm:prSet presAssocID="{57751A29-6444-4DAC-A5BC-C6768C8F1FED}" presName="sibTrans" presStyleCnt="0"/>
      <dgm:spPr/>
    </dgm:pt>
    <dgm:pt modelId="{4F080759-0A7F-4C6E-A818-92A1BF5CAA73}" type="pres">
      <dgm:prSet presAssocID="{F46788B2-7AF7-4E58-9AF7-E55EFCF6D26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4F03F35B-A165-4CC3-945B-828902036ACA}" type="presOf" srcId="{F46788B2-7AF7-4E58-9AF7-E55EFCF6D26A}" destId="{4F080759-0A7F-4C6E-A818-92A1BF5CAA73}" srcOrd="0" destOrd="0" presId="urn:microsoft.com/office/officeart/2005/8/layout/hList6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06A23A18-E893-44BC-A936-0BEF75B6C14A}" type="presOf" srcId="{64C20963-D48D-4415-A712-97D25E07A1B1}" destId="{4400D922-7B8A-4BEE-9BFB-3A91D3016C11}" srcOrd="0" destOrd="0" presId="urn:microsoft.com/office/officeart/2005/8/layout/hList6"/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264D75B8-3751-4B5D-A317-FA72F0FB893E}" type="presOf" srcId="{38FD309D-2D22-481D-8D33-4184FC64A904}" destId="{C670B1A5-5C88-45E2-9018-06AC73CABC7A}" srcOrd="0" destOrd="0" presId="urn:microsoft.com/office/officeart/2005/8/layout/hList6"/>
    <dgm:cxn modelId="{0AA149A9-91BF-4A55-B74C-AC06B645285E}" type="presOf" srcId="{2BA5E741-B086-49CA-83F6-B346A5287AFB}" destId="{18B77492-6784-41A8-96E9-09716C26DD37}" srcOrd="0" destOrd="0" presId="urn:microsoft.com/office/officeart/2005/8/layout/hList6"/>
    <dgm:cxn modelId="{E4C657A7-AB61-405E-A7E7-5F6A8509646C}" type="presParOf" srcId="{18B77492-6784-41A8-96E9-09716C26DD37}" destId="{4400D922-7B8A-4BEE-9BFB-3A91D3016C11}" srcOrd="0" destOrd="0" presId="urn:microsoft.com/office/officeart/2005/8/layout/hList6"/>
    <dgm:cxn modelId="{C8BC38C4-E4AE-400E-B272-B27A4A4C78A3}" type="presParOf" srcId="{18B77492-6784-41A8-96E9-09716C26DD37}" destId="{D61D3A55-12B5-40D1-AA67-9D820EA9EDF7}" srcOrd="1" destOrd="0" presId="urn:microsoft.com/office/officeart/2005/8/layout/hList6"/>
    <dgm:cxn modelId="{58791160-E86E-437F-9466-C37BC7C8F41A}" type="presParOf" srcId="{18B77492-6784-41A8-96E9-09716C26DD37}" destId="{C670B1A5-5C88-45E2-9018-06AC73CABC7A}" srcOrd="2" destOrd="0" presId="urn:microsoft.com/office/officeart/2005/8/layout/hList6"/>
    <dgm:cxn modelId="{2EDA4416-B64B-4913-A5E6-544A8546FEDC}" type="presParOf" srcId="{18B77492-6784-41A8-96E9-09716C26DD37}" destId="{73119BC1-A0C5-4441-B24B-63A94268EEF5}" srcOrd="3" destOrd="0" presId="urn:microsoft.com/office/officeart/2005/8/layout/hList6"/>
    <dgm:cxn modelId="{4DE1A05C-AD11-4368-AC78-D27D6AFAC053}" type="presParOf" srcId="{18B77492-6784-41A8-96E9-09716C26DD37}" destId="{4F080759-0A7F-4C6E-A818-92A1BF5CAA73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208E7F0-E4AD-4E93-A06F-C37B9D31409A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2BA5E741-B086-49CA-83F6-B346A5287AFB}" type="doc">
      <dgm:prSet loTypeId="urn:microsoft.com/office/officeart/2005/8/layout/targe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4C20963-D48D-4415-A712-97D25E07A1B1}">
      <dgm:prSet custT="1"/>
      <dgm:spPr/>
      <dgm:t>
        <a:bodyPr/>
        <a:lstStyle/>
        <a:p>
          <a:pPr algn="ctr" rtl="0"/>
          <a:r>
            <a:rPr lang="es-ES" sz="1600" b="1" i="0" dirty="0" smtClean="0"/>
            <a:t>NOM-004-SCFI-2006</a:t>
          </a:r>
          <a:endParaRPr lang="en-US" sz="1600" b="1" i="0" dirty="0"/>
        </a:p>
      </dgm:t>
    </dgm:pt>
    <dgm:pt modelId="{ECBA49A5-14B8-4E96-97A4-357C4A3D0CA6}" type="parTrans" cxnId="{69AF14A4-6D0C-454B-A819-967397D92306}">
      <dgm:prSet/>
      <dgm:spPr/>
      <dgm:t>
        <a:bodyPr/>
        <a:lstStyle/>
        <a:p>
          <a:pPr algn="ctr"/>
          <a:endParaRPr lang="en-US" sz="6000" b="1"/>
        </a:p>
      </dgm:t>
    </dgm:pt>
    <dgm:pt modelId="{FBE2C257-CA9F-4292-9CC0-5DE1BBC028C0}" type="sibTrans" cxnId="{69AF14A4-6D0C-454B-A819-967397D92306}">
      <dgm:prSet/>
      <dgm:spPr/>
      <dgm:t>
        <a:bodyPr/>
        <a:lstStyle/>
        <a:p>
          <a:pPr algn="ctr"/>
          <a:endParaRPr lang="en-US" sz="6000" b="1"/>
        </a:p>
      </dgm:t>
    </dgm:pt>
    <dgm:pt modelId="{38FD309D-2D22-481D-8D33-4184FC64A904}">
      <dgm:prSet custT="1"/>
      <dgm:spPr/>
      <dgm:t>
        <a:bodyPr/>
        <a:lstStyle/>
        <a:p>
          <a:pPr algn="ctr" rtl="0"/>
          <a:r>
            <a:rPr lang="es-ES" sz="1800" b="1" i="0" dirty="0" smtClean="0"/>
            <a:t>Anexo 2.4.1, Numeral 3, Fracción I</a:t>
          </a:r>
          <a:endParaRPr lang="en-US" sz="1800" b="1" dirty="0"/>
        </a:p>
      </dgm:t>
    </dgm:pt>
    <dgm:pt modelId="{D565C296-1369-4FD3-B7F6-857309270AA2}" type="parTrans" cxnId="{6BD61B3D-1571-4D33-AE42-1B02327FCC7D}">
      <dgm:prSet/>
      <dgm:spPr/>
      <dgm:t>
        <a:bodyPr/>
        <a:lstStyle/>
        <a:p>
          <a:pPr algn="ctr"/>
          <a:endParaRPr lang="en-US" sz="6000" b="1"/>
        </a:p>
      </dgm:t>
    </dgm:pt>
    <dgm:pt modelId="{57751A29-6444-4DAC-A5BC-C6768C8F1FED}" type="sibTrans" cxnId="{6BD61B3D-1571-4D33-AE42-1B02327FCC7D}">
      <dgm:prSet/>
      <dgm:spPr/>
      <dgm:t>
        <a:bodyPr/>
        <a:lstStyle/>
        <a:p>
          <a:pPr algn="ctr"/>
          <a:endParaRPr lang="en-US" sz="6000" b="1"/>
        </a:p>
      </dgm:t>
    </dgm:pt>
    <dgm:pt modelId="{F46788B2-7AF7-4E58-9AF7-E55EFCF6D26A}">
      <dgm:prSet custT="1"/>
      <dgm:spPr/>
      <dgm:t>
        <a:bodyPr/>
        <a:lstStyle/>
        <a:p>
          <a:pPr algn="ctr" rtl="0"/>
          <a:r>
            <a:rPr lang="es-ES" sz="1800" b="1" i="0" dirty="0" smtClean="0"/>
            <a:t>Excluye de su cumplimiento a los artículos de disfraz</a:t>
          </a:r>
          <a:endParaRPr lang="en-US" sz="1800" b="1" dirty="0"/>
        </a:p>
      </dgm:t>
    </dgm:pt>
    <dgm:pt modelId="{A5F46A2B-2954-4C28-A9E6-4038CEE98610}" type="parTrans" cxnId="{03B9327E-CF87-4931-BC4B-8FF4AFA7068F}">
      <dgm:prSet/>
      <dgm:spPr/>
      <dgm:t>
        <a:bodyPr/>
        <a:lstStyle/>
        <a:p>
          <a:pPr algn="ctr"/>
          <a:endParaRPr lang="en-US" sz="6000" b="1"/>
        </a:p>
      </dgm:t>
    </dgm:pt>
    <dgm:pt modelId="{474D9F27-9302-4487-864C-7923D18FB993}" type="sibTrans" cxnId="{03B9327E-CF87-4931-BC4B-8FF4AFA7068F}">
      <dgm:prSet/>
      <dgm:spPr/>
      <dgm:t>
        <a:bodyPr/>
        <a:lstStyle/>
        <a:p>
          <a:pPr algn="ctr"/>
          <a:endParaRPr lang="en-US" sz="6000" b="1"/>
        </a:p>
      </dgm:t>
    </dgm:pt>
    <dgm:pt modelId="{898B7FD1-FC6F-4B40-B199-84E9052B5E8C}" type="pres">
      <dgm:prSet presAssocID="{2BA5E741-B086-49CA-83F6-B346A5287AF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9E3BBEF-8C03-4D60-B23F-44E47B54819D}" type="pres">
      <dgm:prSet presAssocID="{64C20963-D48D-4415-A712-97D25E07A1B1}" presName="circle1" presStyleLbl="node1" presStyleIdx="0" presStyleCnt="3"/>
      <dgm:spPr/>
    </dgm:pt>
    <dgm:pt modelId="{FABB6A66-939E-4AB3-AE58-1E84F66D9E55}" type="pres">
      <dgm:prSet presAssocID="{64C20963-D48D-4415-A712-97D25E07A1B1}" presName="space" presStyleCnt="0"/>
      <dgm:spPr/>
    </dgm:pt>
    <dgm:pt modelId="{F6114DD8-1BB1-420C-B281-032E88C28F2E}" type="pres">
      <dgm:prSet presAssocID="{64C20963-D48D-4415-A712-97D25E07A1B1}" presName="rect1" presStyleLbl="alignAcc1" presStyleIdx="0" presStyleCnt="3"/>
      <dgm:spPr/>
      <dgm:t>
        <a:bodyPr/>
        <a:lstStyle/>
        <a:p>
          <a:endParaRPr lang="en-US"/>
        </a:p>
      </dgm:t>
    </dgm:pt>
    <dgm:pt modelId="{1CD08736-3C29-404A-A518-86D182A6D39C}" type="pres">
      <dgm:prSet presAssocID="{38FD309D-2D22-481D-8D33-4184FC64A904}" presName="vertSpace2" presStyleLbl="node1" presStyleIdx="0" presStyleCnt="3"/>
      <dgm:spPr/>
    </dgm:pt>
    <dgm:pt modelId="{74BB788D-9B14-4CEA-A8D8-A192AE7F94F6}" type="pres">
      <dgm:prSet presAssocID="{38FD309D-2D22-481D-8D33-4184FC64A904}" presName="circle2" presStyleLbl="node1" presStyleIdx="1" presStyleCnt="3"/>
      <dgm:spPr/>
    </dgm:pt>
    <dgm:pt modelId="{7A9975E8-1704-43A3-AD95-0A2A8F9D179C}" type="pres">
      <dgm:prSet presAssocID="{38FD309D-2D22-481D-8D33-4184FC64A904}" presName="rect2" presStyleLbl="alignAcc1" presStyleIdx="1" presStyleCnt="3"/>
      <dgm:spPr/>
      <dgm:t>
        <a:bodyPr/>
        <a:lstStyle/>
        <a:p>
          <a:endParaRPr lang="en-US"/>
        </a:p>
      </dgm:t>
    </dgm:pt>
    <dgm:pt modelId="{ECA6184F-3930-4A77-8609-60F7762CE82C}" type="pres">
      <dgm:prSet presAssocID="{F46788B2-7AF7-4E58-9AF7-E55EFCF6D26A}" presName="vertSpace3" presStyleLbl="node1" presStyleIdx="1" presStyleCnt="3"/>
      <dgm:spPr/>
    </dgm:pt>
    <dgm:pt modelId="{63F1F730-B7D5-423B-9787-FBADD20CD2A5}" type="pres">
      <dgm:prSet presAssocID="{F46788B2-7AF7-4E58-9AF7-E55EFCF6D26A}" presName="circle3" presStyleLbl="node1" presStyleIdx="2" presStyleCnt="3"/>
      <dgm:spPr/>
    </dgm:pt>
    <dgm:pt modelId="{FB844B4A-570B-4D67-B465-9992E9981AE6}" type="pres">
      <dgm:prSet presAssocID="{F46788B2-7AF7-4E58-9AF7-E55EFCF6D26A}" presName="rect3" presStyleLbl="alignAcc1" presStyleIdx="2" presStyleCnt="3"/>
      <dgm:spPr/>
      <dgm:t>
        <a:bodyPr/>
        <a:lstStyle/>
        <a:p>
          <a:endParaRPr lang="en-US"/>
        </a:p>
      </dgm:t>
    </dgm:pt>
    <dgm:pt modelId="{D6A5F3FB-280E-4401-BAFD-9B1FCDA98A46}" type="pres">
      <dgm:prSet presAssocID="{64C20963-D48D-4415-A712-97D25E07A1B1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96A3DE-F1DA-4E81-861D-416E5E011A28}" type="pres">
      <dgm:prSet presAssocID="{38FD309D-2D22-481D-8D33-4184FC64A904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2024D1-A40A-4844-B7E2-82797EA2152D}" type="pres">
      <dgm:prSet presAssocID="{F46788B2-7AF7-4E58-9AF7-E55EFCF6D26A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024DA8-027C-410D-AB15-7AA2B2853016}" type="presOf" srcId="{64C20963-D48D-4415-A712-97D25E07A1B1}" destId="{D6A5F3FB-280E-4401-BAFD-9B1FCDA98A46}" srcOrd="1" destOrd="0" presId="urn:microsoft.com/office/officeart/2005/8/layout/target3"/>
    <dgm:cxn modelId="{4BE9698F-2E21-4C78-B480-7C3C9F72F0B4}" type="presOf" srcId="{F46788B2-7AF7-4E58-9AF7-E55EFCF6D26A}" destId="{FB844B4A-570B-4D67-B465-9992E9981AE6}" srcOrd="0" destOrd="0" presId="urn:microsoft.com/office/officeart/2005/8/layout/target3"/>
    <dgm:cxn modelId="{6BD61B3D-1571-4D33-AE42-1B02327FCC7D}" srcId="{2BA5E741-B086-49CA-83F6-B346A5287AFB}" destId="{38FD309D-2D22-481D-8D33-4184FC64A904}" srcOrd="1" destOrd="0" parTransId="{D565C296-1369-4FD3-B7F6-857309270AA2}" sibTransId="{57751A29-6444-4DAC-A5BC-C6768C8F1FED}"/>
    <dgm:cxn modelId="{03B9327E-CF87-4931-BC4B-8FF4AFA7068F}" srcId="{2BA5E741-B086-49CA-83F6-B346A5287AFB}" destId="{F46788B2-7AF7-4E58-9AF7-E55EFCF6D26A}" srcOrd="2" destOrd="0" parTransId="{A5F46A2B-2954-4C28-A9E6-4038CEE98610}" sibTransId="{474D9F27-9302-4487-864C-7923D18FB993}"/>
    <dgm:cxn modelId="{02F814C6-A9DC-4055-BFEB-A2FCD6905E7B}" type="presOf" srcId="{38FD309D-2D22-481D-8D33-4184FC64A904}" destId="{B996A3DE-F1DA-4E81-861D-416E5E011A28}" srcOrd="1" destOrd="0" presId="urn:microsoft.com/office/officeart/2005/8/layout/target3"/>
    <dgm:cxn modelId="{4229FACA-22EC-420A-9B66-7201E6394EC5}" type="presOf" srcId="{64C20963-D48D-4415-A712-97D25E07A1B1}" destId="{F6114DD8-1BB1-420C-B281-032E88C28F2E}" srcOrd="0" destOrd="0" presId="urn:microsoft.com/office/officeart/2005/8/layout/target3"/>
    <dgm:cxn modelId="{69AF14A4-6D0C-454B-A819-967397D92306}" srcId="{2BA5E741-B086-49CA-83F6-B346A5287AFB}" destId="{64C20963-D48D-4415-A712-97D25E07A1B1}" srcOrd="0" destOrd="0" parTransId="{ECBA49A5-14B8-4E96-97A4-357C4A3D0CA6}" sibTransId="{FBE2C257-CA9F-4292-9CC0-5DE1BBC028C0}"/>
    <dgm:cxn modelId="{CAD887C5-2ECB-470D-A13E-08952A14E39A}" type="presOf" srcId="{2BA5E741-B086-49CA-83F6-B346A5287AFB}" destId="{898B7FD1-FC6F-4B40-B199-84E9052B5E8C}" srcOrd="0" destOrd="0" presId="urn:microsoft.com/office/officeart/2005/8/layout/target3"/>
    <dgm:cxn modelId="{0F5EABFF-C2CC-4765-B719-8902B4948813}" type="presOf" srcId="{38FD309D-2D22-481D-8D33-4184FC64A904}" destId="{7A9975E8-1704-43A3-AD95-0A2A8F9D179C}" srcOrd="0" destOrd="0" presId="urn:microsoft.com/office/officeart/2005/8/layout/target3"/>
    <dgm:cxn modelId="{27C2BE00-7B89-483A-87A2-684E3D6E0BF0}" type="presOf" srcId="{F46788B2-7AF7-4E58-9AF7-E55EFCF6D26A}" destId="{382024D1-A40A-4844-B7E2-82797EA2152D}" srcOrd="1" destOrd="0" presId="urn:microsoft.com/office/officeart/2005/8/layout/target3"/>
    <dgm:cxn modelId="{2A0250C4-EE20-4138-B217-DFC02BD2F9C0}" type="presParOf" srcId="{898B7FD1-FC6F-4B40-B199-84E9052B5E8C}" destId="{19E3BBEF-8C03-4D60-B23F-44E47B54819D}" srcOrd="0" destOrd="0" presId="urn:microsoft.com/office/officeart/2005/8/layout/target3"/>
    <dgm:cxn modelId="{42FD8BCF-7792-4667-9881-FF9CDA2BEFC4}" type="presParOf" srcId="{898B7FD1-FC6F-4B40-B199-84E9052B5E8C}" destId="{FABB6A66-939E-4AB3-AE58-1E84F66D9E55}" srcOrd="1" destOrd="0" presId="urn:microsoft.com/office/officeart/2005/8/layout/target3"/>
    <dgm:cxn modelId="{A0AEB074-0600-4F7D-AE71-F52DE083C642}" type="presParOf" srcId="{898B7FD1-FC6F-4B40-B199-84E9052B5E8C}" destId="{F6114DD8-1BB1-420C-B281-032E88C28F2E}" srcOrd="2" destOrd="0" presId="urn:microsoft.com/office/officeart/2005/8/layout/target3"/>
    <dgm:cxn modelId="{E839CFFA-C19B-4CC2-868E-97D7797B9567}" type="presParOf" srcId="{898B7FD1-FC6F-4B40-B199-84E9052B5E8C}" destId="{1CD08736-3C29-404A-A518-86D182A6D39C}" srcOrd="3" destOrd="0" presId="urn:microsoft.com/office/officeart/2005/8/layout/target3"/>
    <dgm:cxn modelId="{FD907F7E-8B73-42B6-9E51-8938CAA74B52}" type="presParOf" srcId="{898B7FD1-FC6F-4B40-B199-84E9052B5E8C}" destId="{74BB788D-9B14-4CEA-A8D8-A192AE7F94F6}" srcOrd="4" destOrd="0" presId="urn:microsoft.com/office/officeart/2005/8/layout/target3"/>
    <dgm:cxn modelId="{4D8110C2-98C1-4695-80AC-A6FE49DB663A}" type="presParOf" srcId="{898B7FD1-FC6F-4B40-B199-84E9052B5E8C}" destId="{7A9975E8-1704-43A3-AD95-0A2A8F9D179C}" srcOrd="5" destOrd="0" presId="urn:microsoft.com/office/officeart/2005/8/layout/target3"/>
    <dgm:cxn modelId="{1BD2F835-3C3D-4D62-95E1-8CB7B9006C1F}" type="presParOf" srcId="{898B7FD1-FC6F-4B40-B199-84E9052B5E8C}" destId="{ECA6184F-3930-4A77-8609-60F7762CE82C}" srcOrd="6" destOrd="0" presId="urn:microsoft.com/office/officeart/2005/8/layout/target3"/>
    <dgm:cxn modelId="{60BC2179-6BC3-4410-A261-D1D0E8AA91B7}" type="presParOf" srcId="{898B7FD1-FC6F-4B40-B199-84E9052B5E8C}" destId="{63F1F730-B7D5-423B-9787-FBADD20CD2A5}" srcOrd="7" destOrd="0" presId="urn:microsoft.com/office/officeart/2005/8/layout/target3"/>
    <dgm:cxn modelId="{96C649B3-A245-4E89-B997-26E75665443B}" type="presParOf" srcId="{898B7FD1-FC6F-4B40-B199-84E9052B5E8C}" destId="{FB844B4A-570B-4D67-B465-9992E9981AE6}" srcOrd="8" destOrd="0" presId="urn:microsoft.com/office/officeart/2005/8/layout/target3"/>
    <dgm:cxn modelId="{0026A0F2-30B8-467D-B7A5-D065F81425F4}" type="presParOf" srcId="{898B7FD1-FC6F-4B40-B199-84E9052B5E8C}" destId="{D6A5F3FB-280E-4401-BAFD-9B1FCDA98A46}" srcOrd="9" destOrd="0" presId="urn:microsoft.com/office/officeart/2005/8/layout/target3"/>
    <dgm:cxn modelId="{AD8448A9-4A49-4282-8D98-8D54559769C5}" type="presParOf" srcId="{898B7FD1-FC6F-4B40-B199-84E9052B5E8C}" destId="{B996A3DE-F1DA-4E81-861D-416E5E011A28}" srcOrd="10" destOrd="0" presId="urn:microsoft.com/office/officeart/2005/8/layout/target3"/>
    <dgm:cxn modelId="{C799BD93-BCE0-47AD-A963-F948FB151A54}" type="presParOf" srcId="{898B7FD1-FC6F-4B40-B199-84E9052B5E8C}" destId="{382024D1-A40A-4844-B7E2-82797EA2152D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317A52F9-AD89-41F5-9E78-1FD78B63E4B4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9E15881-B154-4FF6-B573-7B94D565D2EF}" type="pres">
      <dgm:prSet presAssocID="{317A52F9-AD89-41F5-9E78-1FD78B63E4B4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B2B45C3E-60FC-46EB-95E9-2E2B0BA9C9AC}" type="presOf" srcId="{317A52F9-AD89-41F5-9E78-1FD78B63E4B4}" destId="{59E15881-B154-4FF6-B573-7B94D565D2EF}" srcOrd="0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D6C737D8-CBC4-48EE-A52D-DA5891ACDAE4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17CCEA4-A333-4CFE-81D5-3025819F116D}">
      <dgm:prSet custT="1"/>
      <dgm:spPr/>
      <dgm:t>
        <a:bodyPr/>
        <a:lstStyle/>
        <a:p>
          <a:pPr rtl="0"/>
          <a:r>
            <a:rPr lang="es-MX" sz="1200" b="1" i="0" dirty="0" smtClean="0"/>
            <a:t>Numeral 8. Anexo 2.4.1</a:t>
          </a:r>
          <a:endParaRPr lang="en-US" sz="1200" b="1" dirty="0"/>
        </a:p>
      </dgm:t>
    </dgm:pt>
    <dgm:pt modelId="{84047A4A-EA7C-4A95-ACEE-EAF7DB534730}" type="parTrans" cxnId="{80C80095-DF67-4780-969A-2BD65FB4F83E}">
      <dgm:prSet/>
      <dgm:spPr/>
      <dgm:t>
        <a:bodyPr/>
        <a:lstStyle/>
        <a:p>
          <a:endParaRPr lang="en-US" sz="1200" b="1"/>
        </a:p>
      </dgm:t>
    </dgm:pt>
    <dgm:pt modelId="{D901E073-ADF6-4BCD-A372-FD013555DF43}" type="sibTrans" cxnId="{80C80095-DF67-4780-969A-2BD65FB4F83E}">
      <dgm:prSet/>
      <dgm:spPr/>
      <dgm:t>
        <a:bodyPr/>
        <a:lstStyle/>
        <a:p>
          <a:endParaRPr lang="en-US" sz="1200" b="1"/>
        </a:p>
      </dgm:t>
    </dgm:pt>
    <dgm:pt modelId="{F0D92580-A00B-4DFB-BB16-A03B12175757}">
      <dgm:prSet custT="1"/>
      <dgm:spPr/>
      <dgm:t>
        <a:bodyPr/>
        <a:lstStyle/>
        <a:p>
          <a:pPr rtl="0"/>
          <a:r>
            <a:rPr lang="es-MX" sz="1200" b="1" i="0" dirty="0" smtClean="0"/>
            <a:t>Normas Oficiales Mexicanas </a:t>
          </a:r>
        </a:p>
        <a:p>
          <a:pPr rtl="0"/>
          <a:r>
            <a:rPr lang="es-MX" sz="1200" b="1" i="0" dirty="0" smtClean="0"/>
            <a:t>de Emergencia</a:t>
          </a:r>
          <a:endParaRPr lang="en-US" sz="1200" b="1" dirty="0"/>
        </a:p>
      </dgm:t>
    </dgm:pt>
    <dgm:pt modelId="{AE2B12A4-E2FA-4CE6-888C-4CF339289BFA}" type="parTrans" cxnId="{94496893-0367-47BE-BD24-9C916B7E8F80}">
      <dgm:prSet/>
      <dgm:spPr/>
      <dgm:t>
        <a:bodyPr/>
        <a:lstStyle/>
        <a:p>
          <a:endParaRPr lang="en-US" sz="1200" b="1"/>
        </a:p>
      </dgm:t>
    </dgm:pt>
    <dgm:pt modelId="{5E061D8D-7E36-4D77-9268-C8C3719CFFDB}" type="sibTrans" cxnId="{94496893-0367-47BE-BD24-9C916B7E8F80}">
      <dgm:prSet/>
      <dgm:spPr/>
      <dgm:t>
        <a:bodyPr/>
        <a:lstStyle/>
        <a:p>
          <a:endParaRPr lang="en-US" sz="1200" b="1"/>
        </a:p>
      </dgm:t>
    </dgm:pt>
    <dgm:pt modelId="{49C0D070-FF3D-498B-AACB-14A6B1A73D4B}">
      <dgm:prSet custT="1"/>
      <dgm:spPr/>
      <dgm:t>
        <a:bodyPr/>
        <a:lstStyle/>
        <a:p>
          <a:pPr rtl="0"/>
          <a:r>
            <a:rPr lang="es-MX" sz="1200" b="1" i="0" smtClean="0"/>
            <a:t>NOM-EM-017-SCFI-2016</a:t>
          </a:r>
          <a:endParaRPr lang="en-US" sz="1200" b="1"/>
        </a:p>
      </dgm:t>
    </dgm:pt>
    <dgm:pt modelId="{4AF039A5-D842-4679-BDA3-B8BC99156E33}" type="parTrans" cxnId="{13B192A9-9898-466A-8F72-ECCDC086E49A}">
      <dgm:prSet/>
      <dgm:spPr/>
      <dgm:t>
        <a:bodyPr/>
        <a:lstStyle/>
        <a:p>
          <a:endParaRPr lang="en-US" sz="1200" b="1"/>
        </a:p>
      </dgm:t>
    </dgm:pt>
    <dgm:pt modelId="{7A7279D1-F76B-4189-98B1-DEA7C23A6B5B}" type="sibTrans" cxnId="{13B192A9-9898-466A-8F72-ECCDC086E49A}">
      <dgm:prSet/>
      <dgm:spPr/>
      <dgm:t>
        <a:bodyPr/>
        <a:lstStyle/>
        <a:p>
          <a:endParaRPr lang="en-US" sz="1200" b="1"/>
        </a:p>
      </dgm:t>
    </dgm:pt>
    <dgm:pt modelId="{31922349-0ACB-4FA2-A2F2-59DCC35FC65E}">
      <dgm:prSet custT="1"/>
      <dgm:spPr/>
      <dgm:t>
        <a:bodyPr/>
        <a:lstStyle/>
        <a:p>
          <a:pPr rtl="0"/>
          <a:r>
            <a:rPr lang="es-ES" sz="1200" b="1" i="0" dirty="0" smtClean="0"/>
            <a:t>Cuando cuenten interfaz digital a redes públicas de telecomunicaciones( 2 048 kbit/s y a 34 368 kbit/s), llamadas también E1 y E3, respectivamente</a:t>
          </a:r>
          <a:endParaRPr lang="en-US" sz="1200" b="1" dirty="0"/>
        </a:p>
      </dgm:t>
    </dgm:pt>
    <dgm:pt modelId="{A0396A87-9295-4DAC-94AB-0C6C9F1E2A0D}" type="parTrans" cxnId="{6D35AD19-0E7F-4747-BF32-590BE20633D6}">
      <dgm:prSet/>
      <dgm:spPr/>
      <dgm:t>
        <a:bodyPr/>
        <a:lstStyle/>
        <a:p>
          <a:endParaRPr lang="en-US" sz="1200" b="1"/>
        </a:p>
      </dgm:t>
    </dgm:pt>
    <dgm:pt modelId="{1E7343B7-AA51-45AA-AF9E-58E7D17FB6B8}" type="sibTrans" cxnId="{6D35AD19-0E7F-4747-BF32-590BE20633D6}">
      <dgm:prSet/>
      <dgm:spPr/>
      <dgm:t>
        <a:bodyPr/>
        <a:lstStyle/>
        <a:p>
          <a:endParaRPr lang="en-US" sz="1200" b="1"/>
        </a:p>
      </dgm:t>
    </dgm:pt>
    <dgm:pt modelId="{B58394F6-4B9D-4C86-8E56-68AD9E3A2195}" type="pres">
      <dgm:prSet presAssocID="{D6C737D8-CBC4-48EE-A52D-DA5891ACDA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FE320B-F7C7-4D5A-AF1C-FEAF8F35C227}" type="pres">
      <dgm:prSet presAssocID="{517CCEA4-A333-4CFE-81D5-3025819F116D}" presName="linNode" presStyleCnt="0"/>
      <dgm:spPr/>
    </dgm:pt>
    <dgm:pt modelId="{7D147937-7BBD-4071-BB5C-BCE366EB17A1}" type="pres">
      <dgm:prSet presAssocID="{517CCEA4-A333-4CFE-81D5-3025819F116D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741FD-1F8C-4D55-A032-C678AEF8651F}" type="pres">
      <dgm:prSet presAssocID="{D901E073-ADF6-4BCD-A372-FD013555DF43}" presName="sp" presStyleCnt="0"/>
      <dgm:spPr/>
    </dgm:pt>
    <dgm:pt modelId="{190F1063-F45F-4374-8184-8D47F290AC06}" type="pres">
      <dgm:prSet presAssocID="{F0D92580-A00B-4DFB-BB16-A03B12175757}" presName="linNode" presStyleCnt="0"/>
      <dgm:spPr/>
    </dgm:pt>
    <dgm:pt modelId="{3BB92FA2-C226-43E5-ACB1-36BE5700E42B}" type="pres">
      <dgm:prSet presAssocID="{F0D92580-A00B-4DFB-BB16-A03B12175757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DF4096-CFCD-4380-A9A4-133FEB41DBF5}" type="pres">
      <dgm:prSet presAssocID="{5E061D8D-7E36-4D77-9268-C8C3719CFFDB}" presName="sp" presStyleCnt="0"/>
      <dgm:spPr/>
    </dgm:pt>
    <dgm:pt modelId="{1A4BE6DF-1270-456B-AD3A-DB0A0C305819}" type="pres">
      <dgm:prSet presAssocID="{49C0D070-FF3D-498B-AACB-14A6B1A73D4B}" presName="linNode" presStyleCnt="0"/>
      <dgm:spPr/>
    </dgm:pt>
    <dgm:pt modelId="{C668DA10-678C-4A44-B5C3-A3A0B763A1EC}" type="pres">
      <dgm:prSet presAssocID="{49C0D070-FF3D-498B-AACB-14A6B1A73D4B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C931B4-2BE0-4B51-A53D-20A22BC07F15}" type="pres">
      <dgm:prSet presAssocID="{7A7279D1-F76B-4189-98B1-DEA7C23A6B5B}" presName="sp" presStyleCnt="0"/>
      <dgm:spPr/>
    </dgm:pt>
    <dgm:pt modelId="{0F1E5262-6609-4DC8-ACB2-5300116A938B}" type="pres">
      <dgm:prSet presAssocID="{31922349-0ACB-4FA2-A2F2-59DCC35FC65E}" presName="linNode" presStyleCnt="0"/>
      <dgm:spPr/>
    </dgm:pt>
    <dgm:pt modelId="{131937DD-C228-4FC2-B568-5A754DDC0761}" type="pres">
      <dgm:prSet presAssocID="{31922349-0ACB-4FA2-A2F2-59DCC35FC65E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4496893-0367-47BE-BD24-9C916B7E8F80}" srcId="{D6C737D8-CBC4-48EE-A52D-DA5891ACDAE4}" destId="{F0D92580-A00B-4DFB-BB16-A03B12175757}" srcOrd="1" destOrd="0" parTransId="{AE2B12A4-E2FA-4CE6-888C-4CF339289BFA}" sibTransId="{5E061D8D-7E36-4D77-9268-C8C3719CFFDB}"/>
    <dgm:cxn modelId="{1CFD10DA-449A-43C4-AA16-6A475BD64992}" type="presOf" srcId="{31922349-0ACB-4FA2-A2F2-59DCC35FC65E}" destId="{131937DD-C228-4FC2-B568-5A754DDC0761}" srcOrd="0" destOrd="0" presId="urn:microsoft.com/office/officeart/2005/8/layout/vList5"/>
    <dgm:cxn modelId="{055BAF81-8C31-4563-B659-A96BFA494C4C}" type="presOf" srcId="{D6C737D8-CBC4-48EE-A52D-DA5891ACDAE4}" destId="{B58394F6-4B9D-4C86-8E56-68AD9E3A2195}" srcOrd="0" destOrd="0" presId="urn:microsoft.com/office/officeart/2005/8/layout/vList5"/>
    <dgm:cxn modelId="{9CFAB7E1-1B65-4D7A-8EF5-B047DF336F91}" type="presOf" srcId="{517CCEA4-A333-4CFE-81D5-3025819F116D}" destId="{7D147937-7BBD-4071-BB5C-BCE366EB17A1}" srcOrd="0" destOrd="0" presId="urn:microsoft.com/office/officeart/2005/8/layout/vList5"/>
    <dgm:cxn modelId="{13B192A9-9898-466A-8F72-ECCDC086E49A}" srcId="{D6C737D8-CBC4-48EE-A52D-DA5891ACDAE4}" destId="{49C0D070-FF3D-498B-AACB-14A6B1A73D4B}" srcOrd="2" destOrd="0" parTransId="{4AF039A5-D842-4679-BDA3-B8BC99156E33}" sibTransId="{7A7279D1-F76B-4189-98B1-DEA7C23A6B5B}"/>
    <dgm:cxn modelId="{BB4A5680-74F2-426C-B066-7D7067FEF136}" type="presOf" srcId="{49C0D070-FF3D-498B-AACB-14A6B1A73D4B}" destId="{C668DA10-678C-4A44-B5C3-A3A0B763A1EC}" srcOrd="0" destOrd="0" presId="urn:microsoft.com/office/officeart/2005/8/layout/vList5"/>
    <dgm:cxn modelId="{DE4C45FD-55F0-4BF0-B9D8-479225AE27C0}" type="presOf" srcId="{F0D92580-A00B-4DFB-BB16-A03B12175757}" destId="{3BB92FA2-C226-43E5-ACB1-36BE5700E42B}" srcOrd="0" destOrd="0" presId="urn:microsoft.com/office/officeart/2005/8/layout/vList5"/>
    <dgm:cxn modelId="{80C80095-DF67-4780-969A-2BD65FB4F83E}" srcId="{D6C737D8-CBC4-48EE-A52D-DA5891ACDAE4}" destId="{517CCEA4-A333-4CFE-81D5-3025819F116D}" srcOrd="0" destOrd="0" parTransId="{84047A4A-EA7C-4A95-ACEE-EAF7DB534730}" sibTransId="{D901E073-ADF6-4BCD-A372-FD013555DF43}"/>
    <dgm:cxn modelId="{6D35AD19-0E7F-4747-BF32-590BE20633D6}" srcId="{D6C737D8-CBC4-48EE-A52D-DA5891ACDAE4}" destId="{31922349-0ACB-4FA2-A2F2-59DCC35FC65E}" srcOrd="3" destOrd="0" parTransId="{A0396A87-9295-4DAC-94AB-0C6C9F1E2A0D}" sibTransId="{1E7343B7-AA51-45AA-AF9E-58E7D17FB6B8}"/>
    <dgm:cxn modelId="{D81DC048-0601-4E7C-B13F-10AA2EA2886B}" type="presParOf" srcId="{B58394F6-4B9D-4C86-8E56-68AD9E3A2195}" destId="{87FE320B-F7C7-4D5A-AF1C-FEAF8F35C227}" srcOrd="0" destOrd="0" presId="urn:microsoft.com/office/officeart/2005/8/layout/vList5"/>
    <dgm:cxn modelId="{62CE05AA-05FF-41C2-8693-446E709333BB}" type="presParOf" srcId="{87FE320B-F7C7-4D5A-AF1C-FEAF8F35C227}" destId="{7D147937-7BBD-4071-BB5C-BCE366EB17A1}" srcOrd="0" destOrd="0" presId="urn:microsoft.com/office/officeart/2005/8/layout/vList5"/>
    <dgm:cxn modelId="{F4CA0124-C4D0-4D4D-8F25-D8C22953B67C}" type="presParOf" srcId="{B58394F6-4B9D-4C86-8E56-68AD9E3A2195}" destId="{D5E741FD-1F8C-4D55-A032-C678AEF8651F}" srcOrd="1" destOrd="0" presId="urn:microsoft.com/office/officeart/2005/8/layout/vList5"/>
    <dgm:cxn modelId="{BA7FD17C-13CD-4AA9-8951-A83FB067656B}" type="presParOf" srcId="{B58394F6-4B9D-4C86-8E56-68AD9E3A2195}" destId="{190F1063-F45F-4374-8184-8D47F290AC06}" srcOrd="2" destOrd="0" presId="urn:microsoft.com/office/officeart/2005/8/layout/vList5"/>
    <dgm:cxn modelId="{5FFE0F3E-9244-427B-8D67-FD63C4978F28}" type="presParOf" srcId="{190F1063-F45F-4374-8184-8D47F290AC06}" destId="{3BB92FA2-C226-43E5-ACB1-36BE5700E42B}" srcOrd="0" destOrd="0" presId="urn:microsoft.com/office/officeart/2005/8/layout/vList5"/>
    <dgm:cxn modelId="{19F8BA2B-3240-4D87-82DE-FBFDE2F44A1D}" type="presParOf" srcId="{B58394F6-4B9D-4C86-8E56-68AD9E3A2195}" destId="{C4DF4096-CFCD-4380-A9A4-133FEB41DBF5}" srcOrd="3" destOrd="0" presId="urn:microsoft.com/office/officeart/2005/8/layout/vList5"/>
    <dgm:cxn modelId="{7E2481D4-9A36-4A31-B9F1-0B6A0A1E9E2D}" type="presParOf" srcId="{B58394F6-4B9D-4C86-8E56-68AD9E3A2195}" destId="{1A4BE6DF-1270-456B-AD3A-DB0A0C305819}" srcOrd="4" destOrd="0" presId="urn:microsoft.com/office/officeart/2005/8/layout/vList5"/>
    <dgm:cxn modelId="{5C099D9C-5361-4953-8024-C3EC6ACB0B0C}" type="presParOf" srcId="{1A4BE6DF-1270-456B-AD3A-DB0A0C305819}" destId="{C668DA10-678C-4A44-B5C3-A3A0B763A1EC}" srcOrd="0" destOrd="0" presId="urn:microsoft.com/office/officeart/2005/8/layout/vList5"/>
    <dgm:cxn modelId="{8F256D56-CC96-4C1D-BFDE-6F8B26EF17C5}" type="presParOf" srcId="{B58394F6-4B9D-4C86-8E56-68AD9E3A2195}" destId="{9CC931B4-2BE0-4B51-A53D-20A22BC07F15}" srcOrd="5" destOrd="0" presId="urn:microsoft.com/office/officeart/2005/8/layout/vList5"/>
    <dgm:cxn modelId="{5AD25DF2-14EA-4F8D-97FA-33344E7083D6}" type="presParOf" srcId="{B58394F6-4B9D-4C86-8E56-68AD9E3A2195}" destId="{0F1E5262-6609-4DC8-ACB2-5300116A938B}" srcOrd="6" destOrd="0" presId="urn:microsoft.com/office/officeart/2005/8/layout/vList5"/>
    <dgm:cxn modelId="{0EA6A43C-AAB4-4D39-AC0D-A69EED9E5037}" type="presParOf" srcId="{0F1E5262-6609-4DC8-ACB2-5300116A938B}" destId="{131937DD-C228-4FC2-B568-5A754DDC076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60E331-4482-45A7-9ADC-427FBAACAB7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503DB02-E4B9-4BD0-AD18-118404E8616C}">
      <dgm:prSet custT="1"/>
      <dgm:spPr/>
      <dgm:t>
        <a:bodyPr/>
        <a:lstStyle/>
        <a:p>
          <a:pPr rtl="0"/>
          <a:r>
            <a:rPr lang="es-MX" sz="1100" b="0" i="0" smtClean="0"/>
            <a:t>4004.00.01</a:t>
          </a:r>
          <a:endParaRPr lang="en-US" sz="1100"/>
        </a:p>
      </dgm:t>
    </dgm:pt>
    <dgm:pt modelId="{61153E10-A9F4-49DB-AF15-D2977D019431}" type="parTrans" cxnId="{F88EF053-5DF2-40B8-9405-3252DB915F08}">
      <dgm:prSet/>
      <dgm:spPr/>
      <dgm:t>
        <a:bodyPr/>
        <a:lstStyle/>
        <a:p>
          <a:endParaRPr lang="en-US" sz="4400"/>
        </a:p>
      </dgm:t>
    </dgm:pt>
    <dgm:pt modelId="{750FE5BA-7404-42B1-A9A8-F840E03732D4}" type="sibTrans" cxnId="{F88EF053-5DF2-40B8-9405-3252DB915F08}">
      <dgm:prSet custT="1"/>
      <dgm:spPr/>
      <dgm:t>
        <a:bodyPr/>
        <a:lstStyle/>
        <a:p>
          <a:endParaRPr lang="en-US" sz="1050"/>
        </a:p>
      </dgm:t>
    </dgm:pt>
    <dgm:pt modelId="{751222FF-C45F-48D7-A673-CE6585E6323A}">
      <dgm:prSet custT="1"/>
      <dgm:spPr/>
      <dgm:t>
        <a:bodyPr/>
        <a:lstStyle/>
        <a:p>
          <a:pPr rtl="0"/>
          <a:r>
            <a:rPr lang="es-MX" sz="1100" b="0" i="0" smtClean="0"/>
            <a:t>4004.00.02</a:t>
          </a:r>
          <a:endParaRPr lang="en-US" sz="1100"/>
        </a:p>
      </dgm:t>
    </dgm:pt>
    <dgm:pt modelId="{A95D59F7-CEE7-45B7-8C22-19A7E5F1D105}" type="parTrans" cxnId="{DF63DAFC-95D9-443D-B2A5-F197C95EEED5}">
      <dgm:prSet/>
      <dgm:spPr/>
      <dgm:t>
        <a:bodyPr/>
        <a:lstStyle/>
        <a:p>
          <a:endParaRPr lang="en-US" sz="4400"/>
        </a:p>
      </dgm:t>
    </dgm:pt>
    <dgm:pt modelId="{3757C433-2B01-4B4B-8732-FBAE2D370C52}" type="sibTrans" cxnId="{DF63DAFC-95D9-443D-B2A5-F197C95EEED5}">
      <dgm:prSet custT="1"/>
      <dgm:spPr/>
      <dgm:t>
        <a:bodyPr/>
        <a:lstStyle/>
        <a:p>
          <a:endParaRPr lang="en-US" sz="1050"/>
        </a:p>
      </dgm:t>
    </dgm:pt>
    <dgm:pt modelId="{C6788B81-8C24-43B3-A253-4D3769B93825}" type="pres">
      <dgm:prSet presAssocID="{6960E331-4482-45A7-9ADC-427FBAACAB7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16D88A-F9BE-4C18-AFDA-07D6C7329399}" type="pres">
      <dgm:prSet presAssocID="{5503DB02-E4B9-4BD0-AD18-118404E8616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7B88CF-0945-49D3-8716-CC609B6EEB10}" type="pres">
      <dgm:prSet presAssocID="{750FE5BA-7404-42B1-A9A8-F840E03732D4}" presName="sibTrans" presStyleLbl="sibTrans2D1" presStyleIdx="0" presStyleCnt="2"/>
      <dgm:spPr/>
      <dgm:t>
        <a:bodyPr/>
        <a:lstStyle/>
        <a:p>
          <a:endParaRPr lang="en-US"/>
        </a:p>
      </dgm:t>
    </dgm:pt>
    <dgm:pt modelId="{123780C4-967C-4E4A-83D8-AC3B4FC1F46B}" type="pres">
      <dgm:prSet presAssocID="{750FE5BA-7404-42B1-A9A8-F840E03732D4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DECF69E5-E1FC-48E0-BDA4-8DAF0D3CE3BD}" type="pres">
      <dgm:prSet presAssocID="{751222FF-C45F-48D7-A673-CE6585E6323A}" presName="node" presStyleLbl="node1" presStyleIdx="1" presStyleCnt="2" custRadScaleRad="514012" custRadScaleInc="100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1CABD1-8759-4B3D-99E7-1E9597209588}" type="pres">
      <dgm:prSet presAssocID="{3757C433-2B01-4B4B-8732-FBAE2D370C52}" presName="sibTrans" presStyleLbl="sibTrans2D1" presStyleIdx="1" presStyleCnt="2"/>
      <dgm:spPr/>
      <dgm:t>
        <a:bodyPr/>
        <a:lstStyle/>
        <a:p>
          <a:endParaRPr lang="en-US"/>
        </a:p>
      </dgm:t>
    </dgm:pt>
    <dgm:pt modelId="{F72AAA7E-1220-457E-B550-BDA6FF4C65ED}" type="pres">
      <dgm:prSet presAssocID="{3757C433-2B01-4B4B-8732-FBAE2D370C52}" presName="connectorText" presStyleLbl="sibTrans2D1" presStyleIdx="1" presStyleCnt="2"/>
      <dgm:spPr/>
      <dgm:t>
        <a:bodyPr/>
        <a:lstStyle/>
        <a:p>
          <a:endParaRPr lang="en-US"/>
        </a:p>
      </dgm:t>
    </dgm:pt>
  </dgm:ptLst>
  <dgm:cxnLst>
    <dgm:cxn modelId="{1001F858-3161-4658-81DE-CD0BB91CAC49}" type="presOf" srcId="{3757C433-2B01-4B4B-8732-FBAE2D370C52}" destId="{F72AAA7E-1220-457E-B550-BDA6FF4C65ED}" srcOrd="1" destOrd="0" presId="urn:microsoft.com/office/officeart/2005/8/layout/cycle2"/>
    <dgm:cxn modelId="{FFE8347D-ECA6-436D-9DE2-CFB421B508BF}" type="presOf" srcId="{3757C433-2B01-4B4B-8732-FBAE2D370C52}" destId="{871CABD1-8759-4B3D-99E7-1E9597209588}" srcOrd="0" destOrd="0" presId="urn:microsoft.com/office/officeart/2005/8/layout/cycle2"/>
    <dgm:cxn modelId="{DF63DAFC-95D9-443D-B2A5-F197C95EEED5}" srcId="{6960E331-4482-45A7-9ADC-427FBAACAB7C}" destId="{751222FF-C45F-48D7-A673-CE6585E6323A}" srcOrd="1" destOrd="0" parTransId="{A95D59F7-CEE7-45B7-8C22-19A7E5F1D105}" sibTransId="{3757C433-2B01-4B4B-8732-FBAE2D370C52}"/>
    <dgm:cxn modelId="{ADED1647-A8B7-4A71-8EC9-F946F692068D}" type="presOf" srcId="{5503DB02-E4B9-4BD0-AD18-118404E8616C}" destId="{2116D88A-F9BE-4C18-AFDA-07D6C7329399}" srcOrd="0" destOrd="0" presId="urn:microsoft.com/office/officeart/2005/8/layout/cycle2"/>
    <dgm:cxn modelId="{4B344BA9-0F49-414D-82D1-447803B90322}" type="presOf" srcId="{750FE5BA-7404-42B1-A9A8-F840E03732D4}" destId="{123780C4-967C-4E4A-83D8-AC3B4FC1F46B}" srcOrd="1" destOrd="0" presId="urn:microsoft.com/office/officeart/2005/8/layout/cycle2"/>
    <dgm:cxn modelId="{45B0084D-147C-4D7C-8B74-CCB7BCD323CA}" type="presOf" srcId="{751222FF-C45F-48D7-A673-CE6585E6323A}" destId="{DECF69E5-E1FC-48E0-BDA4-8DAF0D3CE3BD}" srcOrd="0" destOrd="0" presId="urn:microsoft.com/office/officeart/2005/8/layout/cycle2"/>
    <dgm:cxn modelId="{5E5A8FAE-ACAB-47E7-8219-183D95A574F3}" type="presOf" srcId="{750FE5BA-7404-42B1-A9A8-F840E03732D4}" destId="{147B88CF-0945-49D3-8716-CC609B6EEB10}" srcOrd="0" destOrd="0" presId="urn:microsoft.com/office/officeart/2005/8/layout/cycle2"/>
    <dgm:cxn modelId="{C8A6995B-659F-41C7-B52D-7F5CB3D7857E}" type="presOf" srcId="{6960E331-4482-45A7-9ADC-427FBAACAB7C}" destId="{C6788B81-8C24-43B3-A253-4D3769B93825}" srcOrd="0" destOrd="0" presId="urn:microsoft.com/office/officeart/2005/8/layout/cycle2"/>
    <dgm:cxn modelId="{F88EF053-5DF2-40B8-9405-3252DB915F08}" srcId="{6960E331-4482-45A7-9ADC-427FBAACAB7C}" destId="{5503DB02-E4B9-4BD0-AD18-118404E8616C}" srcOrd="0" destOrd="0" parTransId="{61153E10-A9F4-49DB-AF15-D2977D019431}" sibTransId="{750FE5BA-7404-42B1-A9A8-F840E03732D4}"/>
    <dgm:cxn modelId="{32620733-C6FD-472A-A30C-9B0F0508CA51}" type="presParOf" srcId="{C6788B81-8C24-43B3-A253-4D3769B93825}" destId="{2116D88A-F9BE-4C18-AFDA-07D6C7329399}" srcOrd="0" destOrd="0" presId="urn:microsoft.com/office/officeart/2005/8/layout/cycle2"/>
    <dgm:cxn modelId="{31655D67-D77D-488B-900D-D81B00BD2709}" type="presParOf" srcId="{C6788B81-8C24-43B3-A253-4D3769B93825}" destId="{147B88CF-0945-49D3-8716-CC609B6EEB10}" srcOrd="1" destOrd="0" presId="urn:microsoft.com/office/officeart/2005/8/layout/cycle2"/>
    <dgm:cxn modelId="{F3860465-16CE-4483-96D3-BE2337236762}" type="presParOf" srcId="{147B88CF-0945-49D3-8716-CC609B6EEB10}" destId="{123780C4-967C-4E4A-83D8-AC3B4FC1F46B}" srcOrd="0" destOrd="0" presId="urn:microsoft.com/office/officeart/2005/8/layout/cycle2"/>
    <dgm:cxn modelId="{6B8D69B6-2A67-4564-9952-9079F5B64625}" type="presParOf" srcId="{C6788B81-8C24-43B3-A253-4D3769B93825}" destId="{DECF69E5-E1FC-48E0-BDA4-8DAF0D3CE3BD}" srcOrd="2" destOrd="0" presId="urn:microsoft.com/office/officeart/2005/8/layout/cycle2"/>
    <dgm:cxn modelId="{ACAD82EE-01FD-43E9-A196-E8300D524224}" type="presParOf" srcId="{C6788B81-8C24-43B3-A253-4D3769B93825}" destId="{871CABD1-8759-4B3D-99E7-1E9597209588}" srcOrd="3" destOrd="0" presId="urn:microsoft.com/office/officeart/2005/8/layout/cycle2"/>
    <dgm:cxn modelId="{1FF7CBFB-EE19-48FB-8562-664E89C86D6E}" type="presParOf" srcId="{871CABD1-8759-4B3D-99E7-1E9597209588}" destId="{F72AAA7E-1220-457E-B550-BDA6FF4C65E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F9B0DE5-98FF-4D89-82F9-61BFCD4F07B5}" type="doc">
      <dgm:prSet loTypeId="urn:microsoft.com/office/officeart/2005/8/layout/target1" loCatId="relationship" qsTypeId="urn:microsoft.com/office/officeart/2005/8/quickstyle/simple2" qsCatId="simple" csTypeId="urn:microsoft.com/office/officeart/2005/8/colors/accent1_2" csCatId="accent1" phldr="1"/>
      <dgm:spPr/>
    </dgm:pt>
    <dgm:pt modelId="{DD60CE3D-98C6-4BD1-AA84-F1824DFCF2BD}">
      <dgm:prSet phldrT="[Texto]" custT="1"/>
      <dgm:spPr>
        <a:solidFill>
          <a:schemeClr val="accent2"/>
        </a:solidFill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ctr"/>
          <a:r>
            <a:rPr lang="es-MX" sz="1600" dirty="0" smtClean="0">
              <a:solidFill>
                <a:schemeClr val="bg1"/>
              </a:solidFill>
            </a:rPr>
            <a:t>Reporte de Contador Público </a:t>
          </a:r>
          <a:r>
            <a:rPr lang="es-MX" sz="1600" u="sng" dirty="0" smtClean="0">
              <a:solidFill>
                <a:schemeClr val="bg1"/>
              </a:solidFill>
            </a:rPr>
            <a:t>registrado</a:t>
          </a:r>
          <a:endParaRPr lang="en-US" sz="1600" u="sng" dirty="0">
            <a:solidFill>
              <a:schemeClr val="bg1"/>
            </a:solidFill>
          </a:endParaRPr>
        </a:p>
      </dgm:t>
    </dgm:pt>
    <dgm:pt modelId="{5FF87DCB-4191-4479-A1C4-829A09754638}" type="parTrans" cxnId="{5054CF97-2F96-4ABF-8AD7-A771D4D2612E}">
      <dgm:prSet/>
      <dgm:spPr/>
      <dgm:t>
        <a:bodyPr/>
        <a:lstStyle/>
        <a:p>
          <a:endParaRPr lang="en-US"/>
        </a:p>
      </dgm:t>
    </dgm:pt>
    <dgm:pt modelId="{6B415459-8469-4691-8D7A-6D9C3A3C4FB5}" type="sibTrans" cxnId="{5054CF97-2F96-4ABF-8AD7-A771D4D2612E}">
      <dgm:prSet/>
      <dgm:spPr/>
      <dgm:t>
        <a:bodyPr/>
        <a:lstStyle/>
        <a:p>
          <a:endParaRPr lang="en-US"/>
        </a:p>
      </dgm:t>
    </dgm:pt>
    <dgm:pt modelId="{5D8949A6-C5E8-423D-921D-594ABA79A0C9}">
      <dgm:prSet phldrT="[Texto]" custT="1"/>
      <dgm:spPr>
        <a:solidFill>
          <a:schemeClr val="accent1"/>
        </a:solidFill>
        <a:scene3d>
          <a:camera prst="orthographicFront"/>
          <a:lightRig rig="threePt" dir="t"/>
        </a:scene3d>
        <a:sp3d>
          <a:bevelT w="114300" prst="artDeco"/>
        </a:sp3d>
      </dgm:spPr>
      <dgm:t>
        <a:bodyPr/>
        <a:lstStyle/>
        <a:p>
          <a:pPr algn="ctr"/>
          <a:r>
            <a:rPr lang="es-MX" sz="1400" b="1" dirty="0" smtClean="0">
              <a:solidFill>
                <a:schemeClr val="bg1"/>
              </a:solidFill>
            </a:rPr>
            <a:t>Escrito libre firmado por el representante legal de la empresa</a:t>
          </a:r>
          <a:endParaRPr lang="en-US" sz="1400" b="1" dirty="0">
            <a:solidFill>
              <a:schemeClr val="bg1"/>
            </a:solidFill>
          </a:endParaRPr>
        </a:p>
      </dgm:t>
    </dgm:pt>
    <dgm:pt modelId="{BAA70C24-A882-451B-A324-C624BFBD899D}" type="parTrans" cxnId="{8828186C-0AF3-4D8B-A0A7-B6C15C7464BA}">
      <dgm:prSet/>
      <dgm:spPr/>
      <dgm:t>
        <a:bodyPr/>
        <a:lstStyle/>
        <a:p>
          <a:endParaRPr lang="en-US"/>
        </a:p>
      </dgm:t>
    </dgm:pt>
    <dgm:pt modelId="{188693EE-EED8-40DD-BC93-EEA3A2BF6836}" type="sibTrans" cxnId="{8828186C-0AF3-4D8B-A0A7-B6C15C7464BA}">
      <dgm:prSet/>
      <dgm:spPr/>
      <dgm:t>
        <a:bodyPr/>
        <a:lstStyle/>
        <a:p>
          <a:endParaRPr lang="en-US"/>
        </a:p>
      </dgm:t>
    </dgm:pt>
    <dgm:pt modelId="{EE52AA4C-6227-475D-A1DB-4DB3E55AFAD0}">
      <dgm:prSet phldrT="[Texto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gradFill rotWithShape="0">
          <a:gsLst>
            <a:gs pos="99000">
              <a:srgbClr val="00B050"/>
            </a:gs>
            <a:gs pos="99500">
              <a:srgbClr val="9493B0"/>
            </a:gs>
            <a:gs pos="100000">
              <a:schemeClr val="accent6">
                <a:tint val="50000"/>
                <a:shade val="100000"/>
                <a:satMod val="350000"/>
              </a:schemeClr>
            </a:gs>
          </a:gsLst>
        </a:gra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rtDeco"/>
        </a:sp3d>
      </dgm:spPr>
      <dgm:t>
        <a:bodyPr/>
        <a:lstStyle/>
        <a:p>
          <a:pPr algn="ctr"/>
          <a:r>
            <a:rPr lang="es-MX" sz="1200" b="1" dirty="0" smtClean="0">
              <a:solidFill>
                <a:schemeClr val="bg1"/>
              </a:solidFill>
            </a:rPr>
            <a:t>Documento que contenga el volumen total solicitado por fracción arancelaria y correo electrónico al que se notificará la resolución</a:t>
          </a:r>
          <a:endParaRPr lang="en-US" sz="1200" b="1" dirty="0">
            <a:solidFill>
              <a:schemeClr val="bg1"/>
            </a:solidFill>
          </a:endParaRPr>
        </a:p>
      </dgm:t>
    </dgm:pt>
    <dgm:pt modelId="{01B5FF97-ED2A-44C3-8826-62598023572A}" type="parTrans" cxnId="{3AD4234A-B2B5-4897-91F6-97AE24BC5DD8}">
      <dgm:prSet/>
      <dgm:spPr/>
      <dgm:t>
        <a:bodyPr/>
        <a:lstStyle/>
        <a:p>
          <a:endParaRPr lang="en-US"/>
        </a:p>
      </dgm:t>
    </dgm:pt>
    <dgm:pt modelId="{03D712A4-3941-47C4-AE5A-05AC1E54166D}" type="sibTrans" cxnId="{3AD4234A-B2B5-4897-91F6-97AE24BC5DD8}">
      <dgm:prSet/>
      <dgm:spPr/>
      <dgm:t>
        <a:bodyPr/>
        <a:lstStyle/>
        <a:p>
          <a:endParaRPr lang="en-US"/>
        </a:p>
      </dgm:t>
    </dgm:pt>
    <dgm:pt modelId="{CE8FA6D9-F787-4F49-8512-921CD91725EF}" type="pres">
      <dgm:prSet presAssocID="{4F9B0DE5-98FF-4D89-82F9-61BFCD4F07B5}" presName="composite" presStyleCnt="0">
        <dgm:presLayoutVars>
          <dgm:chMax val="5"/>
          <dgm:dir/>
          <dgm:resizeHandles val="exact"/>
        </dgm:presLayoutVars>
      </dgm:prSet>
      <dgm:spPr/>
    </dgm:pt>
    <dgm:pt modelId="{E49867A6-A94D-4544-B714-84C3B7A7DCD8}" type="pres">
      <dgm:prSet presAssocID="{DD60CE3D-98C6-4BD1-AA84-F1824DFCF2BD}" presName="circle1" presStyleLbl="lnNode1" presStyleIdx="0" presStyleCnt="3"/>
      <dgm:spPr>
        <a:solidFill>
          <a:schemeClr val="accent2"/>
        </a:solidFill>
      </dgm:spPr>
    </dgm:pt>
    <dgm:pt modelId="{93FBB2A2-14B8-4AF5-B09C-343398FD66F8}" type="pres">
      <dgm:prSet presAssocID="{DD60CE3D-98C6-4BD1-AA84-F1824DFCF2BD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C9E088-AD7A-46DB-939B-B6E231729B63}" type="pres">
      <dgm:prSet presAssocID="{DD60CE3D-98C6-4BD1-AA84-F1824DFCF2BD}" presName="line1" presStyleLbl="callout" presStyleIdx="0" presStyleCnt="6"/>
      <dgm:spPr/>
    </dgm:pt>
    <dgm:pt modelId="{21D2E476-1493-44F9-9622-05A7E5B2C1A0}" type="pres">
      <dgm:prSet presAssocID="{DD60CE3D-98C6-4BD1-AA84-F1824DFCF2BD}" presName="d1" presStyleLbl="callout" presStyleIdx="1" presStyleCnt="6"/>
      <dgm:spPr/>
    </dgm:pt>
    <dgm:pt modelId="{B1EFA94A-2EDA-45F3-ACDD-749F591EC2D9}" type="pres">
      <dgm:prSet presAssocID="{5D8949A6-C5E8-423D-921D-594ABA79A0C9}" presName="circle2" presStyleLbl="lnNode1" presStyleIdx="1" presStyleCnt="3"/>
      <dgm:spPr/>
    </dgm:pt>
    <dgm:pt modelId="{0F51AA58-34FE-4327-8C5F-4611AA03D7F7}" type="pres">
      <dgm:prSet presAssocID="{5D8949A6-C5E8-423D-921D-594ABA79A0C9}" presName="text2" presStyleLbl="revTx" presStyleIdx="1" presStyleCnt="3" custLinFactNeighborX="622" custLinFactNeighborY="106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564F15-7F22-4BFF-9FB8-FDF02A9BEA9A}" type="pres">
      <dgm:prSet presAssocID="{5D8949A6-C5E8-423D-921D-594ABA79A0C9}" presName="line2" presStyleLbl="callout" presStyleIdx="2" presStyleCnt="6"/>
      <dgm:spPr/>
    </dgm:pt>
    <dgm:pt modelId="{DEBFA300-09DB-461E-891F-4722C26BE452}" type="pres">
      <dgm:prSet presAssocID="{5D8949A6-C5E8-423D-921D-594ABA79A0C9}" presName="d2" presStyleLbl="callout" presStyleIdx="3" presStyleCnt="6"/>
      <dgm:spPr/>
    </dgm:pt>
    <dgm:pt modelId="{47D2C3AB-3C06-43E1-8512-AC1B0E50A2D8}" type="pres">
      <dgm:prSet presAssocID="{EE52AA4C-6227-475D-A1DB-4DB3E55AFAD0}" presName="circle3" presStyleLbl="lnNode1" presStyleIdx="2" presStyleCnt="3"/>
      <dgm:spPr>
        <a:solidFill>
          <a:srgbClr val="00B050"/>
        </a:solidFill>
      </dgm:spPr>
    </dgm:pt>
    <dgm:pt modelId="{CBE29FAF-3EFC-4A86-BE3B-F61A182B0A68}" type="pres">
      <dgm:prSet presAssocID="{EE52AA4C-6227-475D-A1DB-4DB3E55AFAD0}" presName="text3" presStyleLbl="revTx" presStyleIdx="2" presStyleCnt="3" custScaleY="137224" custLinFactNeighborX="2486" custLinFactNeighborY="404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49D62B-C20F-4C9B-9FDB-8918FDDDE32E}" type="pres">
      <dgm:prSet presAssocID="{EE52AA4C-6227-475D-A1DB-4DB3E55AFAD0}" presName="line3" presStyleLbl="callout" presStyleIdx="4" presStyleCnt="6"/>
      <dgm:spPr/>
    </dgm:pt>
    <dgm:pt modelId="{6B1D0960-1576-4B31-83FB-696D54DCF6A9}" type="pres">
      <dgm:prSet presAssocID="{EE52AA4C-6227-475D-A1DB-4DB3E55AFAD0}" presName="d3" presStyleLbl="callout" presStyleIdx="5" presStyleCnt="6"/>
      <dgm:spPr/>
    </dgm:pt>
  </dgm:ptLst>
  <dgm:cxnLst>
    <dgm:cxn modelId="{5054CF97-2F96-4ABF-8AD7-A771D4D2612E}" srcId="{4F9B0DE5-98FF-4D89-82F9-61BFCD4F07B5}" destId="{DD60CE3D-98C6-4BD1-AA84-F1824DFCF2BD}" srcOrd="0" destOrd="0" parTransId="{5FF87DCB-4191-4479-A1C4-829A09754638}" sibTransId="{6B415459-8469-4691-8D7A-6D9C3A3C4FB5}"/>
    <dgm:cxn modelId="{3AD4234A-B2B5-4897-91F6-97AE24BC5DD8}" srcId="{4F9B0DE5-98FF-4D89-82F9-61BFCD4F07B5}" destId="{EE52AA4C-6227-475D-A1DB-4DB3E55AFAD0}" srcOrd="2" destOrd="0" parTransId="{01B5FF97-ED2A-44C3-8826-62598023572A}" sibTransId="{03D712A4-3941-47C4-AE5A-05AC1E54166D}"/>
    <dgm:cxn modelId="{3CA6B82D-467A-472A-8A8E-E6A40D1688C5}" type="presOf" srcId="{4F9B0DE5-98FF-4D89-82F9-61BFCD4F07B5}" destId="{CE8FA6D9-F787-4F49-8512-921CD91725EF}" srcOrd="0" destOrd="0" presId="urn:microsoft.com/office/officeart/2005/8/layout/target1"/>
    <dgm:cxn modelId="{F1F91184-852D-43BF-93BE-82D113FDB9F8}" type="presOf" srcId="{EE52AA4C-6227-475D-A1DB-4DB3E55AFAD0}" destId="{CBE29FAF-3EFC-4A86-BE3B-F61A182B0A68}" srcOrd="0" destOrd="0" presId="urn:microsoft.com/office/officeart/2005/8/layout/target1"/>
    <dgm:cxn modelId="{B082A83D-BEFB-40DF-BA6B-0388534DE7D8}" type="presOf" srcId="{5D8949A6-C5E8-423D-921D-594ABA79A0C9}" destId="{0F51AA58-34FE-4327-8C5F-4611AA03D7F7}" srcOrd="0" destOrd="0" presId="urn:microsoft.com/office/officeart/2005/8/layout/target1"/>
    <dgm:cxn modelId="{8828186C-0AF3-4D8B-A0A7-B6C15C7464BA}" srcId="{4F9B0DE5-98FF-4D89-82F9-61BFCD4F07B5}" destId="{5D8949A6-C5E8-423D-921D-594ABA79A0C9}" srcOrd="1" destOrd="0" parTransId="{BAA70C24-A882-451B-A324-C624BFBD899D}" sibTransId="{188693EE-EED8-40DD-BC93-EEA3A2BF6836}"/>
    <dgm:cxn modelId="{3FB4BFEF-2D76-4F1F-9ADF-7DD93EAE2E2B}" type="presOf" srcId="{DD60CE3D-98C6-4BD1-AA84-F1824DFCF2BD}" destId="{93FBB2A2-14B8-4AF5-B09C-343398FD66F8}" srcOrd="0" destOrd="0" presId="urn:microsoft.com/office/officeart/2005/8/layout/target1"/>
    <dgm:cxn modelId="{E7166177-5B1F-4518-9ED6-8578183C0D8D}" type="presParOf" srcId="{CE8FA6D9-F787-4F49-8512-921CD91725EF}" destId="{E49867A6-A94D-4544-B714-84C3B7A7DCD8}" srcOrd="0" destOrd="0" presId="urn:microsoft.com/office/officeart/2005/8/layout/target1"/>
    <dgm:cxn modelId="{7FA2D629-40D6-4706-A1C0-8C9C5C2FCF95}" type="presParOf" srcId="{CE8FA6D9-F787-4F49-8512-921CD91725EF}" destId="{93FBB2A2-14B8-4AF5-B09C-343398FD66F8}" srcOrd="1" destOrd="0" presId="urn:microsoft.com/office/officeart/2005/8/layout/target1"/>
    <dgm:cxn modelId="{B5FEC06C-6280-4D13-82E8-EC7435502CAE}" type="presParOf" srcId="{CE8FA6D9-F787-4F49-8512-921CD91725EF}" destId="{A0C9E088-AD7A-46DB-939B-B6E231729B63}" srcOrd="2" destOrd="0" presId="urn:microsoft.com/office/officeart/2005/8/layout/target1"/>
    <dgm:cxn modelId="{DEF3D4B2-A36E-438F-8C60-079C3460ADFF}" type="presParOf" srcId="{CE8FA6D9-F787-4F49-8512-921CD91725EF}" destId="{21D2E476-1493-44F9-9622-05A7E5B2C1A0}" srcOrd="3" destOrd="0" presId="urn:microsoft.com/office/officeart/2005/8/layout/target1"/>
    <dgm:cxn modelId="{2B8D224E-9B42-46B5-BE86-AD89B9592F14}" type="presParOf" srcId="{CE8FA6D9-F787-4F49-8512-921CD91725EF}" destId="{B1EFA94A-2EDA-45F3-ACDD-749F591EC2D9}" srcOrd="4" destOrd="0" presId="urn:microsoft.com/office/officeart/2005/8/layout/target1"/>
    <dgm:cxn modelId="{ED5DB467-B9FB-480C-BEB5-673A01C56803}" type="presParOf" srcId="{CE8FA6D9-F787-4F49-8512-921CD91725EF}" destId="{0F51AA58-34FE-4327-8C5F-4611AA03D7F7}" srcOrd="5" destOrd="0" presId="urn:microsoft.com/office/officeart/2005/8/layout/target1"/>
    <dgm:cxn modelId="{194A4B2E-F29E-4D45-8015-60A7BE4D9BAA}" type="presParOf" srcId="{CE8FA6D9-F787-4F49-8512-921CD91725EF}" destId="{D0564F15-7F22-4BFF-9FB8-FDF02A9BEA9A}" srcOrd="6" destOrd="0" presId="urn:microsoft.com/office/officeart/2005/8/layout/target1"/>
    <dgm:cxn modelId="{0E1471DA-65A5-4316-B399-CF857D64EE84}" type="presParOf" srcId="{CE8FA6D9-F787-4F49-8512-921CD91725EF}" destId="{DEBFA300-09DB-461E-891F-4722C26BE452}" srcOrd="7" destOrd="0" presId="urn:microsoft.com/office/officeart/2005/8/layout/target1"/>
    <dgm:cxn modelId="{451BEF4E-7327-4FF0-8550-27B9D322AE0B}" type="presParOf" srcId="{CE8FA6D9-F787-4F49-8512-921CD91725EF}" destId="{47D2C3AB-3C06-43E1-8512-AC1B0E50A2D8}" srcOrd="8" destOrd="0" presId="urn:microsoft.com/office/officeart/2005/8/layout/target1"/>
    <dgm:cxn modelId="{58192305-B6B3-48A0-8959-92B01FCBEFBD}" type="presParOf" srcId="{CE8FA6D9-F787-4F49-8512-921CD91725EF}" destId="{CBE29FAF-3EFC-4A86-BE3B-F61A182B0A68}" srcOrd="9" destOrd="0" presId="urn:microsoft.com/office/officeart/2005/8/layout/target1"/>
    <dgm:cxn modelId="{F286BDB6-2DCC-4861-B060-E0797CEF1B33}" type="presParOf" srcId="{CE8FA6D9-F787-4F49-8512-921CD91725EF}" destId="{C949D62B-C20F-4C9B-9FDB-8918FDDDE32E}" srcOrd="10" destOrd="0" presId="urn:microsoft.com/office/officeart/2005/8/layout/target1"/>
    <dgm:cxn modelId="{E7D2BF93-6A01-47BA-89E3-7B5B816E0594}" type="presParOf" srcId="{CE8FA6D9-F787-4F49-8512-921CD91725EF}" destId="{6B1D0960-1576-4B31-83FB-696D54DCF6A9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A5E2FCE-AD84-4E9F-A524-283923DFC763}" type="doc">
      <dgm:prSet loTypeId="urn:microsoft.com/office/officeart/2005/8/layout/chart3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BC10A48-4F97-40B7-9B58-8738B372F367}">
      <dgm:prSet/>
      <dgm:spPr/>
      <dgm:t>
        <a:bodyPr/>
        <a:lstStyle/>
        <a:p>
          <a:pPr rtl="0"/>
          <a:r>
            <a:rPr lang="es-MX" b="1" dirty="0" smtClean="0">
              <a:solidFill>
                <a:schemeClr val="bg2"/>
              </a:solidFill>
            </a:rPr>
            <a:t>Nombre, Cédula profesional y número de registro ante la SHCP del C.P.</a:t>
          </a:r>
          <a:endParaRPr lang="en-US" b="1" dirty="0"/>
        </a:p>
      </dgm:t>
    </dgm:pt>
    <dgm:pt modelId="{D57B40A0-B30D-4F5D-BF6F-5F6067DBDA99}" type="parTrans" cxnId="{B55EBA53-D00B-4C01-B509-8B50D6F57559}">
      <dgm:prSet/>
      <dgm:spPr/>
      <dgm:t>
        <a:bodyPr/>
        <a:lstStyle/>
        <a:p>
          <a:endParaRPr lang="en-US"/>
        </a:p>
      </dgm:t>
    </dgm:pt>
    <dgm:pt modelId="{DC260345-2712-4F34-8C36-AC9D123F9933}" type="sibTrans" cxnId="{B55EBA53-D00B-4C01-B509-8B50D6F57559}">
      <dgm:prSet/>
      <dgm:spPr/>
      <dgm:t>
        <a:bodyPr/>
        <a:lstStyle/>
        <a:p>
          <a:endParaRPr lang="en-US"/>
        </a:p>
      </dgm:t>
    </dgm:pt>
    <dgm:pt modelId="{4162E52D-17D9-4CCB-B5D6-C2FBC72CDEA2}">
      <dgm:prSet/>
      <dgm:spPr/>
      <dgm:t>
        <a:bodyPr/>
        <a:lstStyle/>
        <a:p>
          <a:pPr rtl="0"/>
          <a:r>
            <a:rPr lang="es-MX" b="1" dirty="0" smtClean="0"/>
            <a:t>Destino de los productos</a:t>
          </a:r>
          <a:endParaRPr lang="en-US" b="1" dirty="0"/>
        </a:p>
      </dgm:t>
    </dgm:pt>
    <dgm:pt modelId="{D72A11E1-3E68-4F5C-AB79-834BFB8D2249}" type="parTrans" cxnId="{28475D33-F79B-4FF3-B5C4-14DD272B909A}">
      <dgm:prSet/>
      <dgm:spPr/>
      <dgm:t>
        <a:bodyPr/>
        <a:lstStyle/>
        <a:p>
          <a:endParaRPr lang="en-US"/>
        </a:p>
      </dgm:t>
    </dgm:pt>
    <dgm:pt modelId="{4A6DF902-206B-42E3-8F9B-55FEBCF384FD}" type="sibTrans" cxnId="{28475D33-F79B-4FF3-B5C4-14DD272B909A}">
      <dgm:prSet/>
      <dgm:spPr/>
      <dgm:t>
        <a:bodyPr/>
        <a:lstStyle/>
        <a:p>
          <a:endParaRPr lang="en-US"/>
        </a:p>
      </dgm:t>
    </dgm:pt>
    <dgm:pt modelId="{4098679C-5EF3-4B0F-8347-736E2CC2F14A}">
      <dgm:prSet/>
      <dgm:spPr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/>
            </a:gs>
          </a:gsLst>
        </a:gradFill>
      </dgm:spPr>
      <dgm:t>
        <a:bodyPr/>
        <a:lstStyle/>
        <a:p>
          <a:pPr rtl="0"/>
          <a:r>
            <a:rPr lang="es-MX" b="1" dirty="0" smtClean="0"/>
            <a:t>Información  de la empresa (recursos humanos y activos)</a:t>
          </a:r>
          <a:endParaRPr lang="en-US" b="1" dirty="0"/>
        </a:p>
      </dgm:t>
    </dgm:pt>
    <dgm:pt modelId="{69407B9A-B2E3-4D15-A272-52AAB503379C}" type="sibTrans" cxnId="{47AA385E-DA41-491C-B340-F9BBAD0AE2C5}">
      <dgm:prSet/>
      <dgm:spPr/>
      <dgm:t>
        <a:bodyPr/>
        <a:lstStyle/>
        <a:p>
          <a:endParaRPr lang="en-US"/>
        </a:p>
      </dgm:t>
    </dgm:pt>
    <dgm:pt modelId="{707CD4F5-9CDD-4B88-95EB-887AAB075FD1}" type="parTrans" cxnId="{47AA385E-DA41-491C-B340-F9BBAD0AE2C5}">
      <dgm:prSet/>
      <dgm:spPr/>
      <dgm:t>
        <a:bodyPr/>
        <a:lstStyle/>
        <a:p>
          <a:endParaRPr lang="en-US"/>
        </a:p>
      </dgm:t>
    </dgm:pt>
    <dgm:pt modelId="{50BB035A-4FBA-4DA1-AA8D-53A3FC84F9C1}">
      <dgm:prSet custT="1"/>
      <dgm:spPr/>
      <dgm:t>
        <a:bodyPr/>
        <a:lstStyle/>
        <a:p>
          <a:pPr rtl="0"/>
          <a:r>
            <a:rPr lang="es-MX" sz="1400" b="1" dirty="0" smtClean="0">
              <a:solidFill>
                <a:schemeClr val="bg2"/>
              </a:solidFill>
            </a:rPr>
            <a:t>Reporte de Contador Público Registrado</a:t>
          </a:r>
          <a:endParaRPr lang="en-US" sz="1400" b="1" dirty="0"/>
        </a:p>
      </dgm:t>
    </dgm:pt>
    <dgm:pt modelId="{39C44ED6-8DFF-42FF-9E8D-BCE347AC353A}" type="sibTrans" cxnId="{CF604BDC-A6E4-4F61-A6F0-66F894ADDA2D}">
      <dgm:prSet/>
      <dgm:spPr/>
      <dgm:t>
        <a:bodyPr/>
        <a:lstStyle/>
        <a:p>
          <a:endParaRPr lang="en-US"/>
        </a:p>
      </dgm:t>
    </dgm:pt>
    <dgm:pt modelId="{F10362E2-73FD-4552-973D-E453586B721A}" type="parTrans" cxnId="{CF604BDC-A6E4-4F61-A6F0-66F894ADDA2D}">
      <dgm:prSet/>
      <dgm:spPr/>
      <dgm:t>
        <a:bodyPr/>
        <a:lstStyle/>
        <a:p>
          <a:endParaRPr lang="en-US"/>
        </a:p>
      </dgm:t>
    </dgm:pt>
    <dgm:pt modelId="{F28ACBDF-420E-477B-9C84-098E7D66431A}">
      <dgm:prSet/>
      <dgm:spPr/>
      <dgm:t>
        <a:bodyPr/>
        <a:lstStyle/>
        <a:p>
          <a:pPr rtl="0"/>
          <a:r>
            <a:rPr lang="es-MX" b="1" dirty="0" smtClean="0"/>
            <a:t>Detalles del proceso productivo</a:t>
          </a:r>
          <a:endParaRPr lang="en-US" b="1" dirty="0"/>
        </a:p>
      </dgm:t>
    </dgm:pt>
    <dgm:pt modelId="{347CAD79-1492-46D7-B25B-0FEA9BB2BB2D}" type="sibTrans" cxnId="{57FF79CE-F8D9-4051-9792-3B2DD3B1D874}">
      <dgm:prSet/>
      <dgm:spPr/>
      <dgm:t>
        <a:bodyPr/>
        <a:lstStyle/>
        <a:p>
          <a:endParaRPr lang="en-US"/>
        </a:p>
      </dgm:t>
    </dgm:pt>
    <dgm:pt modelId="{0675870E-1AC5-478B-8BF6-E1C65DFD48A3}" type="parTrans" cxnId="{57FF79CE-F8D9-4051-9792-3B2DD3B1D874}">
      <dgm:prSet/>
      <dgm:spPr/>
      <dgm:t>
        <a:bodyPr/>
        <a:lstStyle/>
        <a:p>
          <a:endParaRPr lang="en-US"/>
        </a:p>
      </dgm:t>
    </dgm:pt>
    <dgm:pt modelId="{24C730BC-82AD-4ECF-9843-49CF4CBD87B4}" type="pres">
      <dgm:prSet presAssocID="{3A5E2FCE-AD84-4E9F-A524-283923DFC76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632DF0C-B57F-4831-AEA4-A8E8D94A6E80}" type="pres">
      <dgm:prSet presAssocID="{3A5E2FCE-AD84-4E9F-A524-283923DFC763}" presName="wedge1" presStyleLbl="node1" presStyleIdx="0" presStyleCnt="5"/>
      <dgm:spPr/>
      <dgm:t>
        <a:bodyPr/>
        <a:lstStyle/>
        <a:p>
          <a:endParaRPr lang="en-US"/>
        </a:p>
      </dgm:t>
    </dgm:pt>
    <dgm:pt modelId="{C4CBD66F-4B42-4FFC-A9A1-AA2045D7EA7B}" type="pres">
      <dgm:prSet presAssocID="{3A5E2FCE-AD84-4E9F-A524-283923DFC763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7E4F27-A91F-4300-BCAD-2EA2362CE3AB}" type="pres">
      <dgm:prSet presAssocID="{3A5E2FCE-AD84-4E9F-A524-283923DFC763}" presName="wedge2" presStyleLbl="node1" presStyleIdx="1" presStyleCnt="5"/>
      <dgm:spPr/>
      <dgm:t>
        <a:bodyPr/>
        <a:lstStyle/>
        <a:p>
          <a:endParaRPr lang="en-US"/>
        </a:p>
      </dgm:t>
    </dgm:pt>
    <dgm:pt modelId="{75E69B1D-8E1D-4344-9D9D-5DD4CFC7E427}" type="pres">
      <dgm:prSet presAssocID="{3A5E2FCE-AD84-4E9F-A524-283923DFC763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CD9F4-E449-4497-9151-EF4BAA68B3D5}" type="pres">
      <dgm:prSet presAssocID="{3A5E2FCE-AD84-4E9F-A524-283923DFC763}" presName="wedge3" presStyleLbl="node1" presStyleIdx="2" presStyleCnt="5"/>
      <dgm:spPr/>
      <dgm:t>
        <a:bodyPr/>
        <a:lstStyle/>
        <a:p>
          <a:endParaRPr lang="en-US"/>
        </a:p>
      </dgm:t>
    </dgm:pt>
    <dgm:pt modelId="{A1706C81-9C4A-410E-8394-7B51DEFF23DF}" type="pres">
      <dgm:prSet presAssocID="{3A5E2FCE-AD84-4E9F-A524-283923DFC763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98ED94-2EAA-4CC8-82B9-324AD5DDDF31}" type="pres">
      <dgm:prSet presAssocID="{3A5E2FCE-AD84-4E9F-A524-283923DFC763}" presName="wedge4" presStyleLbl="node1" presStyleIdx="3" presStyleCnt="5"/>
      <dgm:spPr/>
      <dgm:t>
        <a:bodyPr/>
        <a:lstStyle/>
        <a:p>
          <a:endParaRPr lang="en-US"/>
        </a:p>
      </dgm:t>
    </dgm:pt>
    <dgm:pt modelId="{4D14EF5B-1823-4744-A96C-183F27FD1BD7}" type="pres">
      <dgm:prSet presAssocID="{3A5E2FCE-AD84-4E9F-A524-283923DFC763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597EBE-1D17-449C-8EF5-A4999B636E08}" type="pres">
      <dgm:prSet presAssocID="{3A5E2FCE-AD84-4E9F-A524-283923DFC763}" presName="wedge5" presStyleLbl="node1" presStyleIdx="4" presStyleCnt="5"/>
      <dgm:spPr/>
      <dgm:t>
        <a:bodyPr/>
        <a:lstStyle/>
        <a:p>
          <a:endParaRPr lang="en-US"/>
        </a:p>
      </dgm:t>
    </dgm:pt>
    <dgm:pt modelId="{32A6CA12-9CCB-41A1-B08C-32F802D92EDC}" type="pres">
      <dgm:prSet presAssocID="{3A5E2FCE-AD84-4E9F-A524-283923DFC763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09D231-C35A-4F94-818D-7B9655034BDB}" type="presOf" srcId="{4162E52D-17D9-4CCB-B5D6-C2FBC72CDEA2}" destId="{32A6CA12-9CCB-41A1-B08C-32F802D92EDC}" srcOrd="1" destOrd="0" presId="urn:microsoft.com/office/officeart/2005/8/layout/chart3"/>
    <dgm:cxn modelId="{C5678A15-CC9E-4C3D-9F71-F1322400504F}" type="presOf" srcId="{50BB035A-4FBA-4DA1-AA8D-53A3FC84F9C1}" destId="{C4CBD66F-4B42-4FFC-A9A1-AA2045D7EA7B}" srcOrd="1" destOrd="0" presId="urn:microsoft.com/office/officeart/2005/8/layout/chart3"/>
    <dgm:cxn modelId="{356150C5-8962-42B4-AE43-81C4BA4C76C5}" type="presOf" srcId="{4098679C-5EF3-4B0F-8347-736E2CC2F14A}" destId="{8B9CD9F4-E449-4497-9151-EF4BAA68B3D5}" srcOrd="0" destOrd="0" presId="urn:microsoft.com/office/officeart/2005/8/layout/chart3"/>
    <dgm:cxn modelId="{28475D33-F79B-4FF3-B5C4-14DD272B909A}" srcId="{3A5E2FCE-AD84-4E9F-A524-283923DFC763}" destId="{4162E52D-17D9-4CCB-B5D6-C2FBC72CDEA2}" srcOrd="4" destOrd="0" parTransId="{D72A11E1-3E68-4F5C-AB79-834BFB8D2249}" sibTransId="{4A6DF902-206B-42E3-8F9B-55FEBCF384FD}"/>
    <dgm:cxn modelId="{CF604BDC-A6E4-4F61-A6F0-66F894ADDA2D}" srcId="{3A5E2FCE-AD84-4E9F-A524-283923DFC763}" destId="{50BB035A-4FBA-4DA1-AA8D-53A3FC84F9C1}" srcOrd="0" destOrd="0" parTransId="{F10362E2-73FD-4552-973D-E453586B721A}" sibTransId="{39C44ED6-8DFF-42FF-9E8D-BCE347AC353A}"/>
    <dgm:cxn modelId="{6C206177-B362-44E7-9D80-34AF63EB3C31}" type="presOf" srcId="{F28ACBDF-420E-477B-9C84-098E7D66431A}" destId="{4D14EF5B-1823-4744-A96C-183F27FD1BD7}" srcOrd="1" destOrd="0" presId="urn:microsoft.com/office/officeart/2005/8/layout/chart3"/>
    <dgm:cxn modelId="{47AA385E-DA41-491C-B340-F9BBAD0AE2C5}" srcId="{3A5E2FCE-AD84-4E9F-A524-283923DFC763}" destId="{4098679C-5EF3-4B0F-8347-736E2CC2F14A}" srcOrd="2" destOrd="0" parTransId="{707CD4F5-9CDD-4B88-95EB-887AAB075FD1}" sibTransId="{69407B9A-B2E3-4D15-A272-52AAB503379C}"/>
    <dgm:cxn modelId="{B55EBA53-D00B-4C01-B509-8B50D6F57559}" srcId="{3A5E2FCE-AD84-4E9F-A524-283923DFC763}" destId="{0BC10A48-4F97-40B7-9B58-8738B372F367}" srcOrd="1" destOrd="0" parTransId="{D57B40A0-B30D-4F5D-BF6F-5F6067DBDA99}" sibTransId="{DC260345-2712-4F34-8C36-AC9D123F9933}"/>
    <dgm:cxn modelId="{378A4351-2647-4121-A6CF-71F5178BA0F6}" type="presOf" srcId="{0BC10A48-4F97-40B7-9B58-8738B372F367}" destId="{AF7E4F27-A91F-4300-BCAD-2EA2362CE3AB}" srcOrd="0" destOrd="0" presId="urn:microsoft.com/office/officeart/2005/8/layout/chart3"/>
    <dgm:cxn modelId="{478C0B84-CB36-480D-9588-62CB24B391B1}" type="presOf" srcId="{4162E52D-17D9-4CCB-B5D6-C2FBC72CDEA2}" destId="{6C597EBE-1D17-449C-8EF5-A4999B636E08}" srcOrd="0" destOrd="0" presId="urn:microsoft.com/office/officeart/2005/8/layout/chart3"/>
    <dgm:cxn modelId="{3CB6E668-076F-4C75-B64C-9F164C106984}" type="presOf" srcId="{3A5E2FCE-AD84-4E9F-A524-283923DFC763}" destId="{24C730BC-82AD-4ECF-9843-49CF4CBD87B4}" srcOrd="0" destOrd="0" presId="urn:microsoft.com/office/officeart/2005/8/layout/chart3"/>
    <dgm:cxn modelId="{E9D2BC87-FA21-4A6A-A330-5F21720FBFE9}" type="presOf" srcId="{F28ACBDF-420E-477B-9C84-098E7D66431A}" destId="{B698ED94-2EAA-4CC8-82B9-324AD5DDDF31}" srcOrd="0" destOrd="0" presId="urn:microsoft.com/office/officeart/2005/8/layout/chart3"/>
    <dgm:cxn modelId="{B40FBD6E-6E19-42E2-87B4-7C7E70B665B1}" type="presOf" srcId="{4098679C-5EF3-4B0F-8347-736E2CC2F14A}" destId="{A1706C81-9C4A-410E-8394-7B51DEFF23DF}" srcOrd="1" destOrd="0" presId="urn:microsoft.com/office/officeart/2005/8/layout/chart3"/>
    <dgm:cxn modelId="{57FF79CE-F8D9-4051-9792-3B2DD3B1D874}" srcId="{3A5E2FCE-AD84-4E9F-A524-283923DFC763}" destId="{F28ACBDF-420E-477B-9C84-098E7D66431A}" srcOrd="3" destOrd="0" parTransId="{0675870E-1AC5-478B-8BF6-E1C65DFD48A3}" sibTransId="{347CAD79-1492-46D7-B25B-0FEA9BB2BB2D}"/>
    <dgm:cxn modelId="{F4643792-5982-4554-8164-FA734CE3C1E6}" type="presOf" srcId="{50BB035A-4FBA-4DA1-AA8D-53A3FC84F9C1}" destId="{5632DF0C-B57F-4831-AEA4-A8E8D94A6E80}" srcOrd="0" destOrd="0" presId="urn:microsoft.com/office/officeart/2005/8/layout/chart3"/>
    <dgm:cxn modelId="{D1BB1D23-4E61-4F1B-9ED3-80E3DC191DCD}" type="presOf" srcId="{0BC10A48-4F97-40B7-9B58-8738B372F367}" destId="{75E69B1D-8E1D-4344-9D9D-5DD4CFC7E427}" srcOrd="1" destOrd="0" presId="urn:microsoft.com/office/officeart/2005/8/layout/chart3"/>
    <dgm:cxn modelId="{63153220-553E-4B52-B6A9-A54145DD170D}" type="presParOf" srcId="{24C730BC-82AD-4ECF-9843-49CF4CBD87B4}" destId="{5632DF0C-B57F-4831-AEA4-A8E8D94A6E80}" srcOrd="0" destOrd="0" presId="urn:microsoft.com/office/officeart/2005/8/layout/chart3"/>
    <dgm:cxn modelId="{2E073D92-A6CD-4124-98B5-71878B9B9667}" type="presParOf" srcId="{24C730BC-82AD-4ECF-9843-49CF4CBD87B4}" destId="{C4CBD66F-4B42-4FFC-A9A1-AA2045D7EA7B}" srcOrd="1" destOrd="0" presId="urn:microsoft.com/office/officeart/2005/8/layout/chart3"/>
    <dgm:cxn modelId="{9FD5D166-6399-4591-8E43-3DFDC5E3FA12}" type="presParOf" srcId="{24C730BC-82AD-4ECF-9843-49CF4CBD87B4}" destId="{AF7E4F27-A91F-4300-BCAD-2EA2362CE3AB}" srcOrd="2" destOrd="0" presId="urn:microsoft.com/office/officeart/2005/8/layout/chart3"/>
    <dgm:cxn modelId="{725FB388-C66F-4F43-80AC-57A418835458}" type="presParOf" srcId="{24C730BC-82AD-4ECF-9843-49CF4CBD87B4}" destId="{75E69B1D-8E1D-4344-9D9D-5DD4CFC7E427}" srcOrd="3" destOrd="0" presId="urn:microsoft.com/office/officeart/2005/8/layout/chart3"/>
    <dgm:cxn modelId="{08FE6D9B-306C-4EB9-BBFE-4E297C3DFC90}" type="presParOf" srcId="{24C730BC-82AD-4ECF-9843-49CF4CBD87B4}" destId="{8B9CD9F4-E449-4497-9151-EF4BAA68B3D5}" srcOrd="4" destOrd="0" presId="urn:microsoft.com/office/officeart/2005/8/layout/chart3"/>
    <dgm:cxn modelId="{C6874209-20B0-47CB-8420-6B6237F1D9B2}" type="presParOf" srcId="{24C730BC-82AD-4ECF-9843-49CF4CBD87B4}" destId="{A1706C81-9C4A-410E-8394-7B51DEFF23DF}" srcOrd="5" destOrd="0" presId="urn:microsoft.com/office/officeart/2005/8/layout/chart3"/>
    <dgm:cxn modelId="{B2D7439E-9110-4D65-B95C-AF54186B8BCC}" type="presParOf" srcId="{24C730BC-82AD-4ECF-9843-49CF4CBD87B4}" destId="{B698ED94-2EAA-4CC8-82B9-324AD5DDDF31}" srcOrd="6" destOrd="0" presId="urn:microsoft.com/office/officeart/2005/8/layout/chart3"/>
    <dgm:cxn modelId="{E5E1815D-8446-4BBF-9689-A8C65509D8A9}" type="presParOf" srcId="{24C730BC-82AD-4ECF-9843-49CF4CBD87B4}" destId="{4D14EF5B-1823-4744-A96C-183F27FD1BD7}" srcOrd="7" destOrd="0" presId="urn:microsoft.com/office/officeart/2005/8/layout/chart3"/>
    <dgm:cxn modelId="{F0842C1B-6A8B-4E52-AFE0-3EDD61C7F6FF}" type="presParOf" srcId="{24C730BC-82AD-4ECF-9843-49CF4CBD87B4}" destId="{6C597EBE-1D17-449C-8EF5-A4999B636E08}" srcOrd="8" destOrd="0" presId="urn:microsoft.com/office/officeart/2005/8/layout/chart3"/>
    <dgm:cxn modelId="{204E8185-933F-42E2-8A9A-46D0C5F793FF}" type="presParOf" srcId="{24C730BC-82AD-4ECF-9843-49CF4CBD87B4}" destId="{32A6CA12-9CCB-41A1-B08C-32F802D92EDC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2090672-2EF0-469F-BA84-0CFD5A19B962}" type="doc">
      <dgm:prSet loTypeId="urn:microsoft.com/office/officeart/2009/3/layout/SubStep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1328B7-B84D-4E45-8055-A93FC24208E8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es-MX" sz="1400" b="1" dirty="0" smtClean="0"/>
            <a:t>Ubicación del domicilio fiscal y de los domicilios en los que se realizan las operaciones al amparo de IMMEX</a:t>
          </a:r>
          <a:endParaRPr lang="en-US" sz="1400" b="1" dirty="0"/>
        </a:p>
      </dgm:t>
    </dgm:pt>
    <dgm:pt modelId="{08FE4EFB-E505-435D-973C-615A806C3D98}" type="parTrans" cxnId="{038EE951-EE54-4877-8248-4C48ED2404BE}">
      <dgm:prSet/>
      <dgm:spPr/>
      <dgm:t>
        <a:bodyPr/>
        <a:lstStyle/>
        <a:p>
          <a:endParaRPr lang="en-US"/>
        </a:p>
      </dgm:t>
    </dgm:pt>
    <dgm:pt modelId="{A17D3385-77BC-4C00-B913-925ED331BF2E}" type="sibTrans" cxnId="{038EE951-EE54-4877-8248-4C48ED2404BE}">
      <dgm:prSet/>
      <dgm:spPr/>
      <dgm:t>
        <a:bodyPr/>
        <a:lstStyle/>
        <a:p>
          <a:endParaRPr lang="en-US"/>
        </a:p>
      </dgm:t>
    </dgm:pt>
    <dgm:pt modelId="{4CCBBEC6-A3EC-4E18-A711-48CC72DE4EE8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es-MX" sz="1400" b="1" dirty="0" smtClean="0"/>
            <a:t>Inventario físico de la maquinaria y equipo para realizar los procesos industriales.</a:t>
          </a:r>
          <a:endParaRPr lang="en-US" sz="1400" b="1" dirty="0"/>
        </a:p>
      </dgm:t>
    </dgm:pt>
    <dgm:pt modelId="{2D1C6EC7-36F9-4C4A-8002-313E87258E6D}" type="parTrans" cxnId="{65BFEF47-BE96-4DC9-9989-6E44E720BE06}">
      <dgm:prSet/>
      <dgm:spPr/>
      <dgm:t>
        <a:bodyPr/>
        <a:lstStyle/>
        <a:p>
          <a:endParaRPr lang="en-US"/>
        </a:p>
      </dgm:t>
    </dgm:pt>
    <dgm:pt modelId="{3E76790E-3BAC-4DC2-AC28-A1031B720A8D}" type="sibTrans" cxnId="{65BFEF47-BE96-4DC9-9989-6E44E720BE06}">
      <dgm:prSet/>
      <dgm:spPr/>
      <dgm:t>
        <a:bodyPr/>
        <a:lstStyle/>
        <a:p>
          <a:endParaRPr lang="en-US"/>
        </a:p>
      </dgm:t>
    </dgm:pt>
    <dgm:pt modelId="{B75C3630-DE80-4CF5-8DA2-45D70385D429}">
      <dgm:prSet custT="1"/>
      <dgm:spPr>
        <a:solidFill>
          <a:schemeClr val="accent1"/>
        </a:solidFill>
      </dgm:spPr>
      <dgm:t>
        <a:bodyPr/>
        <a:lstStyle/>
        <a:p>
          <a:pPr rtl="0"/>
          <a:r>
            <a:rPr lang="es-MX" sz="1400" b="1" dirty="0" smtClean="0"/>
            <a:t>Capacidad productiva instalada mensual para efectuar los procesos industriales durante los próximos 4 meses por turnos de 8 horas</a:t>
          </a:r>
          <a:endParaRPr lang="en-US" sz="1400" b="1" dirty="0"/>
        </a:p>
      </dgm:t>
    </dgm:pt>
    <dgm:pt modelId="{4DF175BD-38E5-4D3C-8B51-F3A568729534}" type="parTrans" cxnId="{84748162-85C2-4E98-B78B-87F1C811A16F}">
      <dgm:prSet/>
      <dgm:spPr/>
      <dgm:t>
        <a:bodyPr/>
        <a:lstStyle/>
        <a:p>
          <a:endParaRPr lang="en-US"/>
        </a:p>
      </dgm:t>
    </dgm:pt>
    <dgm:pt modelId="{F8526422-F5FB-44ED-B82A-0768E110CECE}" type="sibTrans" cxnId="{84748162-85C2-4E98-B78B-87F1C811A16F}">
      <dgm:prSet/>
      <dgm:spPr/>
      <dgm:t>
        <a:bodyPr/>
        <a:lstStyle/>
        <a:p>
          <a:endParaRPr lang="en-US"/>
        </a:p>
      </dgm:t>
    </dgm:pt>
    <dgm:pt modelId="{76E6DD6F-26B2-447E-927D-2EF476C0CDEA}">
      <dgm:prSet custT="1"/>
      <dgm:spPr>
        <a:solidFill>
          <a:schemeClr val="accent1"/>
        </a:solidFill>
      </dgm:spPr>
      <dgm:t>
        <a:bodyPr/>
        <a:lstStyle/>
        <a:p>
          <a:pPr algn="ctr" rtl="0"/>
          <a:r>
            <a:rPr lang="es-MX" sz="1400" b="1" dirty="0" smtClean="0"/>
            <a:t>Obreros, técnicos, administrativos, contables y de dirección. </a:t>
          </a:r>
        </a:p>
        <a:p>
          <a:pPr algn="ctr" rtl="0"/>
          <a:r>
            <a:rPr lang="es-MX" sz="1400" b="1" dirty="0" smtClean="0"/>
            <a:t>Total de empleados y </a:t>
          </a:r>
          <a:r>
            <a:rPr lang="es-MX" sz="1400" b="1" smtClean="0"/>
            <a:t>horas  trabajadas (IMSS </a:t>
          </a:r>
          <a:r>
            <a:rPr lang="es-MX" sz="1400" b="1" dirty="0" smtClean="0"/>
            <a:t>y subcontratados)</a:t>
          </a:r>
        </a:p>
      </dgm:t>
    </dgm:pt>
    <dgm:pt modelId="{150F6021-4772-4EF7-BEE0-D6FBBD0BD9B7}" type="parTrans" cxnId="{5DFC24D0-7154-4E9C-9A7E-FFF2AC4B6EF2}">
      <dgm:prSet/>
      <dgm:spPr/>
      <dgm:t>
        <a:bodyPr/>
        <a:lstStyle/>
        <a:p>
          <a:endParaRPr lang="en-US"/>
        </a:p>
      </dgm:t>
    </dgm:pt>
    <dgm:pt modelId="{DC5F2AF2-69DE-42F8-B852-437D5C57DA69}" type="sibTrans" cxnId="{5DFC24D0-7154-4E9C-9A7E-FFF2AC4B6EF2}">
      <dgm:prSet/>
      <dgm:spPr/>
      <dgm:t>
        <a:bodyPr/>
        <a:lstStyle/>
        <a:p>
          <a:endParaRPr lang="en-US"/>
        </a:p>
      </dgm:t>
    </dgm:pt>
    <dgm:pt modelId="{D078C43B-82AD-4077-B094-65101AC1B6CB}" type="pres">
      <dgm:prSet presAssocID="{D2090672-2EF0-469F-BA84-0CFD5A19B962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en-US"/>
        </a:p>
      </dgm:t>
    </dgm:pt>
    <dgm:pt modelId="{F33D89BE-9219-4E2D-BDF2-6D76F5405283}" type="pres">
      <dgm:prSet presAssocID="{7E1328B7-B84D-4E45-8055-A93FC24208E8}" presName="parTx1" presStyleLbl="node1" presStyleIdx="0" presStyleCnt="4" custLinFactNeighborX="70495" custLinFactNeighborY="-50378"/>
      <dgm:spPr/>
      <dgm:t>
        <a:bodyPr/>
        <a:lstStyle/>
        <a:p>
          <a:endParaRPr lang="en-US"/>
        </a:p>
      </dgm:t>
    </dgm:pt>
    <dgm:pt modelId="{66021ADF-E385-474F-B059-820966F97218}" type="pres">
      <dgm:prSet presAssocID="{4CCBBEC6-A3EC-4E18-A711-48CC72DE4EE8}" presName="parTx2" presStyleLbl="node1" presStyleIdx="1" presStyleCnt="4" custLinFactNeighborX="80436" custLinFactNeighborY="-50109"/>
      <dgm:spPr/>
      <dgm:t>
        <a:bodyPr/>
        <a:lstStyle/>
        <a:p>
          <a:endParaRPr lang="en-US"/>
        </a:p>
      </dgm:t>
    </dgm:pt>
    <dgm:pt modelId="{F458F5BB-0AD7-417B-A100-A3442E462FBA}" type="pres">
      <dgm:prSet presAssocID="{B75C3630-DE80-4CF5-8DA2-45D70385D429}" presName="parTx3" presStyleLbl="node1" presStyleIdx="2" presStyleCnt="4" custLinFactNeighborX="-21236" custLinFactNeighborY="53392"/>
      <dgm:spPr/>
      <dgm:t>
        <a:bodyPr/>
        <a:lstStyle/>
        <a:p>
          <a:endParaRPr lang="en-US"/>
        </a:p>
      </dgm:t>
    </dgm:pt>
    <dgm:pt modelId="{8E6C5207-92B7-4044-9D8A-2A2AE86605DF}" type="pres">
      <dgm:prSet presAssocID="{76E6DD6F-26B2-447E-927D-2EF476C0CDEA}" presName="parTx4" presStyleLbl="node1" presStyleIdx="3" presStyleCnt="4" custLinFactX="-100000" custLinFactNeighborX="-129505" custLinFactNeighborY="53392"/>
      <dgm:spPr/>
      <dgm:t>
        <a:bodyPr/>
        <a:lstStyle/>
        <a:p>
          <a:endParaRPr lang="en-US"/>
        </a:p>
      </dgm:t>
    </dgm:pt>
  </dgm:ptLst>
  <dgm:cxnLst>
    <dgm:cxn modelId="{01027226-FA46-4581-910A-0992CF2EC3E7}" type="presOf" srcId="{4CCBBEC6-A3EC-4E18-A711-48CC72DE4EE8}" destId="{66021ADF-E385-474F-B059-820966F97218}" srcOrd="0" destOrd="0" presId="urn:microsoft.com/office/officeart/2009/3/layout/SubStepProcess"/>
    <dgm:cxn modelId="{038EE951-EE54-4877-8248-4C48ED2404BE}" srcId="{D2090672-2EF0-469F-BA84-0CFD5A19B962}" destId="{7E1328B7-B84D-4E45-8055-A93FC24208E8}" srcOrd="0" destOrd="0" parTransId="{08FE4EFB-E505-435D-973C-615A806C3D98}" sibTransId="{A17D3385-77BC-4C00-B913-925ED331BF2E}"/>
    <dgm:cxn modelId="{84748162-85C2-4E98-B78B-87F1C811A16F}" srcId="{D2090672-2EF0-469F-BA84-0CFD5A19B962}" destId="{B75C3630-DE80-4CF5-8DA2-45D70385D429}" srcOrd="2" destOrd="0" parTransId="{4DF175BD-38E5-4D3C-8B51-F3A568729534}" sibTransId="{F8526422-F5FB-44ED-B82A-0768E110CECE}"/>
    <dgm:cxn modelId="{5DFC24D0-7154-4E9C-9A7E-FFF2AC4B6EF2}" srcId="{D2090672-2EF0-469F-BA84-0CFD5A19B962}" destId="{76E6DD6F-26B2-447E-927D-2EF476C0CDEA}" srcOrd="3" destOrd="0" parTransId="{150F6021-4772-4EF7-BEE0-D6FBBD0BD9B7}" sibTransId="{DC5F2AF2-69DE-42F8-B852-437D5C57DA69}"/>
    <dgm:cxn modelId="{20339EA4-DB2E-44D3-AB2A-EF26899E3EDD}" type="presOf" srcId="{D2090672-2EF0-469F-BA84-0CFD5A19B962}" destId="{D078C43B-82AD-4077-B094-65101AC1B6CB}" srcOrd="0" destOrd="0" presId="urn:microsoft.com/office/officeart/2009/3/layout/SubStepProcess"/>
    <dgm:cxn modelId="{480C2659-8F81-4DFB-92E0-03F35977BDAE}" type="presOf" srcId="{7E1328B7-B84D-4E45-8055-A93FC24208E8}" destId="{F33D89BE-9219-4E2D-BDF2-6D76F5405283}" srcOrd="0" destOrd="0" presId="urn:microsoft.com/office/officeart/2009/3/layout/SubStepProcess"/>
    <dgm:cxn modelId="{65BFEF47-BE96-4DC9-9989-6E44E720BE06}" srcId="{D2090672-2EF0-469F-BA84-0CFD5A19B962}" destId="{4CCBBEC6-A3EC-4E18-A711-48CC72DE4EE8}" srcOrd="1" destOrd="0" parTransId="{2D1C6EC7-36F9-4C4A-8002-313E87258E6D}" sibTransId="{3E76790E-3BAC-4DC2-AC28-A1031B720A8D}"/>
    <dgm:cxn modelId="{EAD88311-136F-46D3-9ACA-EF72B96EC173}" type="presOf" srcId="{B75C3630-DE80-4CF5-8DA2-45D70385D429}" destId="{F458F5BB-0AD7-417B-A100-A3442E462FBA}" srcOrd="0" destOrd="0" presId="urn:microsoft.com/office/officeart/2009/3/layout/SubStepProcess"/>
    <dgm:cxn modelId="{E03DC4F4-1171-4958-8FF4-2059EA8E90B3}" type="presOf" srcId="{76E6DD6F-26B2-447E-927D-2EF476C0CDEA}" destId="{8E6C5207-92B7-4044-9D8A-2A2AE86605DF}" srcOrd="0" destOrd="0" presId="urn:microsoft.com/office/officeart/2009/3/layout/SubStepProcess"/>
    <dgm:cxn modelId="{ACBCF238-5C9D-4167-BE50-A97D560AFEB0}" type="presParOf" srcId="{D078C43B-82AD-4077-B094-65101AC1B6CB}" destId="{F33D89BE-9219-4E2D-BDF2-6D76F5405283}" srcOrd="0" destOrd="0" presId="urn:microsoft.com/office/officeart/2009/3/layout/SubStepProcess"/>
    <dgm:cxn modelId="{EA63BDE6-A770-4A16-ABDF-59BA4B6678A9}" type="presParOf" srcId="{D078C43B-82AD-4077-B094-65101AC1B6CB}" destId="{66021ADF-E385-474F-B059-820966F97218}" srcOrd="1" destOrd="0" presId="urn:microsoft.com/office/officeart/2009/3/layout/SubStepProcess"/>
    <dgm:cxn modelId="{E0E70CE7-92A2-448D-AB49-A4999025AC6F}" type="presParOf" srcId="{D078C43B-82AD-4077-B094-65101AC1B6CB}" destId="{F458F5BB-0AD7-417B-A100-A3442E462FBA}" srcOrd="2" destOrd="0" presId="urn:microsoft.com/office/officeart/2009/3/layout/SubStepProcess"/>
    <dgm:cxn modelId="{5527B417-3083-4091-A885-0995FC99D2BD}" type="presParOf" srcId="{D078C43B-82AD-4077-B094-65101AC1B6CB}" destId="{8E6C5207-92B7-4044-9D8A-2A2AE86605DF}" srcOrd="3" destOrd="0" presId="urn:microsoft.com/office/officeart/2009/3/layout/SubStep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CB672-AEEA-4EF9-92E4-5DD5A6BE30C0}">
      <dsp:nvSpPr>
        <dsp:cNvPr id="0" name=""/>
        <dsp:cNvSpPr/>
      </dsp:nvSpPr>
      <dsp:spPr>
        <a:xfrm>
          <a:off x="0" y="47497"/>
          <a:ext cx="2249216" cy="1183656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anchor="t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i="0" kern="1200" dirty="0" smtClean="0"/>
            <a:t>21a.  </a:t>
          </a:r>
          <a:r>
            <a:rPr lang="en-US" sz="2100" b="1" i="0" kern="1200" dirty="0" err="1" smtClean="0"/>
            <a:t>Modificación</a:t>
          </a:r>
          <a:r>
            <a:rPr lang="en-US" sz="2100" b="1" i="0" kern="1200" dirty="0" smtClean="0"/>
            <a:t>.</a:t>
          </a:r>
          <a:endParaRPr lang="en-US" sz="2100" kern="1200" dirty="0"/>
        </a:p>
      </dsp:txBody>
      <dsp:txXfrm>
        <a:off x="0" y="47497"/>
        <a:ext cx="2249216" cy="789104"/>
      </dsp:txXfrm>
    </dsp:sp>
    <dsp:sp modelId="{DEA84E13-BC2B-4656-AED5-10AAABF5F6E2}">
      <dsp:nvSpPr>
        <dsp:cNvPr id="0" name=""/>
        <dsp:cNvSpPr/>
      </dsp:nvSpPr>
      <dsp:spPr>
        <a:xfrm>
          <a:off x="460682" y="836602"/>
          <a:ext cx="2249216" cy="1323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12/12/2016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DIMMEX</a:t>
          </a:r>
          <a:endParaRPr lang="en-US" sz="2100" kern="1200" dirty="0"/>
        </a:p>
      </dsp:txBody>
      <dsp:txXfrm>
        <a:off x="499431" y="875351"/>
        <a:ext cx="2171718" cy="12455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751DBB-46AC-4083-9E3D-43A72C29C242}">
      <dsp:nvSpPr>
        <dsp:cNvPr id="0" name=""/>
        <dsp:cNvSpPr/>
      </dsp:nvSpPr>
      <dsp:spPr>
        <a:xfrm>
          <a:off x="2429618" y="1047060"/>
          <a:ext cx="52714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7144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679247" y="1089991"/>
        <a:ext cx="27887" cy="5577"/>
      </dsp:txXfrm>
    </dsp:sp>
    <dsp:sp modelId="{7AA532E1-2DE0-4BFC-AC2C-8FC55B4A943B}">
      <dsp:nvSpPr>
        <dsp:cNvPr id="0" name=""/>
        <dsp:cNvSpPr/>
      </dsp:nvSpPr>
      <dsp:spPr>
        <a:xfrm>
          <a:off x="6441" y="365287"/>
          <a:ext cx="2424976" cy="14549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dirty="0" smtClean="0"/>
            <a:t>Descripción y fracción arancelaria del bien final</a:t>
          </a:r>
          <a:endParaRPr lang="en-US" sz="1500" kern="1200" dirty="0"/>
        </a:p>
      </dsp:txBody>
      <dsp:txXfrm>
        <a:off x="6441" y="365287"/>
        <a:ext cx="2424976" cy="1454986"/>
      </dsp:txXfrm>
    </dsp:sp>
    <dsp:sp modelId="{BCBDE060-16A2-4103-8289-3B7E7ECD78DB}">
      <dsp:nvSpPr>
        <dsp:cNvPr id="0" name=""/>
        <dsp:cNvSpPr/>
      </dsp:nvSpPr>
      <dsp:spPr>
        <a:xfrm>
          <a:off x="5412340" y="1047060"/>
          <a:ext cx="52714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7144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61969" y="1089991"/>
        <a:ext cx="27887" cy="5577"/>
      </dsp:txXfrm>
    </dsp:sp>
    <dsp:sp modelId="{8606FF9D-6FA1-4149-80B0-33A388B33729}">
      <dsp:nvSpPr>
        <dsp:cNvPr id="0" name=""/>
        <dsp:cNvSpPr/>
      </dsp:nvSpPr>
      <dsp:spPr>
        <a:xfrm>
          <a:off x="2989163" y="365287"/>
          <a:ext cx="2424976" cy="14549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smtClean="0"/>
            <a:t>Volumen de la mercancía sensible utilizada por el buen final por unidad de producto terminado cuantificando en UMT.</a:t>
          </a:r>
          <a:endParaRPr lang="en-US" sz="1500" kern="1200"/>
        </a:p>
      </dsp:txBody>
      <dsp:txXfrm>
        <a:off x="2989163" y="365287"/>
        <a:ext cx="2424976" cy="1454986"/>
      </dsp:txXfrm>
    </dsp:sp>
    <dsp:sp modelId="{B97AF201-C36F-4C07-A579-1335FF9281DA}">
      <dsp:nvSpPr>
        <dsp:cNvPr id="0" name=""/>
        <dsp:cNvSpPr/>
      </dsp:nvSpPr>
      <dsp:spPr>
        <a:xfrm>
          <a:off x="1218930" y="1818473"/>
          <a:ext cx="5965443" cy="527144"/>
        </a:xfrm>
        <a:custGeom>
          <a:avLst/>
          <a:gdLst/>
          <a:ahLst/>
          <a:cxnLst/>
          <a:rect l="0" t="0" r="0" b="0"/>
          <a:pathLst>
            <a:path>
              <a:moveTo>
                <a:pt x="5965443" y="0"/>
              </a:moveTo>
              <a:lnTo>
                <a:pt x="5965443" y="280672"/>
              </a:lnTo>
              <a:lnTo>
                <a:pt x="0" y="280672"/>
              </a:lnTo>
              <a:lnTo>
                <a:pt x="0" y="527144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051865" y="2079257"/>
        <a:ext cx="299572" cy="5577"/>
      </dsp:txXfrm>
    </dsp:sp>
    <dsp:sp modelId="{8D343ACC-DBE4-4FCD-9FA3-3324793104ED}">
      <dsp:nvSpPr>
        <dsp:cNvPr id="0" name=""/>
        <dsp:cNvSpPr/>
      </dsp:nvSpPr>
      <dsp:spPr>
        <a:xfrm>
          <a:off x="5971885" y="365287"/>
          <a:ext cx="2424976" cy="14549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dirty="0" smtClean="0"/>
            <a:t>Porcentaje de mermas y desperdicios de cada uno de los productos a elaborar durante los próximos 4 meses</a:t>
          </a:r>
          <a:endParaRPr lang="en-US" sz="1500" kern="1200" dirty="0"/>
        </a:p>
      </dsp:txBody>
      <dsp:txXfrm>
        <a:off x="5971885" y="365287"/>
        <a:ext cx="2424976" cy="1454986"/>
      </dsp:txXfrm>
    </dsp:sp>
    <dsp:sp modelId="{AE0C8A33-D2A2-41A2-86D1-4D5055425C1F}">
      <dsp:nvSpPr>
        <dsp:cNvPr id="0" name=""/>
        <dsp:cNvSpPr/>
      </dsp:nvSpPr>
      <dsp:spPr>
        <a:xfrm>
          <a:off x="2429618" y="3059791"/>
          <a:ext cx="52714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7144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679247" y="3102722"/>
        <a:ext cx="27887" cy="5577"/>
      </dsp:txXfrm>
    </dsp:sp>
    <dsp:sp modelId="{AD6CF027-8743-40D0-A711-660168600844}">
      <dsp:nvSpPr>
        <dsp:cNvPr id="0" name=""/>
        <dsp:cNvSpPr/>
      </dsp:nvSpPr>
      <dsp:spPr>
        <a:xfrm>
          <a:off x="6441" y="2378018"/>
          <a:ext cx="2424976" cy="14549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dirty="0" smtClean="0"/>
            <a:t>Duración y descripción de cada etapa del proceso productivo o servicio.</a:t>
          </a:r>
          <a:endParaRPr lang="en-US" sz="1500" kern="1200" dirty="0"/>
        </a:p>
      </dsp:txBody>
      <dsp:txXfrm>
        <a:off x="6441" y="2378018"/>
        <a:ext cx="2424976" cy="1454986"/>
      </dsp:txXfrm>
    </dsp:sp>
    <dsp:sp modelId="{3DBF59B7-FA37-4033-959D-B0944707825C}">
      <dsp:nvSpPr>
        <dsp:cNvPr id="0" name=""/>
        <dsp:cNvSpPr/>
      </dsp:nvSpPr>
      <dsp:spPr>
        <a:xfrm>
          <a:off x="5412340" y="3059791"/>
          <a:ext cx="52714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7144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661969" y="3102722"/>
        <a:ext cx="27887" cy="5577"/>
      </dsp:txXfrm>
    </dsp:sp>
    <dsp:sp modelId="{5BA6B9A5-8E9D-4494-8808-6D9DAE632AA8}">
      <dsp:nvSpPr>
        <dsp:cNvPr id="0" name=""/>
        <dsp:cNvSpPr/>
      </dsp:nvSpPr>
      <dsp:spPr>
        <a:xfrm>
          <a:off x="2989163" y="2378018"/>
          <a:ext cx="2424976" cy="14549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dirty="0" smtClean="0"/>
            <a:t>Tiempo que la mercancía permanece en el inventario a partir de su importación</a:t>
          </a:r>
          <a:endParaRPr lang="en-US" sz="1500" kern="1200" dirty="0"/>
        </a:p>
      </dsp:txBody>
      <dsp:txXfrm>
        <a:off x="2989163" y="2378018"/>
        <a:ext cx="2424976" cy="1454986"/>
      </dsp:txXfrm>
    </dsp:sp>
    <dsp:sp modelId="{31917208-18DF-4346-84AE-F55A8B3ED2FF}">
      <dsp:nvSpPr>
        <dsp:cNvPr id="0" name=""/>
        <dsp:cNvSpPr/>
      </dsp:nvSpPr>
      <dsp:spPr>
        <a:xfrm>
          <a:off x="5971885" y="2378018"/>
          <a:ext cx="2424976" cy="145498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smtClean="0"/>
            <a:t>Domicilio y tiempo que permanecerá en el país el producto elaborado antes de llegar a su destino final</a:t>
          </a:r>
          <a:endParaRPr lang="en-US" sz="1500" kern="1200"/>
        </a:p>
      </dsp:txBody>
      <dsp:txXfrm>
        <a:off x="5971885" y="2378018"/>
        <a:ext cx="2424976" cy="14549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E2741E-2F03-415E-8C89-ED8AA953527B}">
      <dsp:nvSpPr>
        <dsp:cNvPr id="0" name=""/>
        <dsp:cNvSpPr/>
      </dsp:nvSpPr>
      <dsp:spPr>
        <a:xfrm>
          <a:off x="4426" y="997296"/>
          <a:ext cx="1646667" cy="164666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i="0" kern="1200" dirty="0" smtClean="0"/>
            <a:t> Empresas (razón social, RFC y domicilio) a las que serán transferidos los productos</a:t>
          </a:r>
          <a:endParaRPr lang="en-US" sz="1200" b="1" kern="1200" dirty="0"/>
        </a:p>
      </dsp:txBody>
      <dsp:txXfrm>
        <a:off x="245575" y="1238445"/>
        <a:ext cx="1164369" cy="1164369"/>
      </dsp:txXfrm>
    </dsp:sp>
    <dsp:sp modelId="{8E9ABC7D-46D2-4E2A-9A90-B99C37581D8C}">
      <dsp:nvSpPr>
        <dsp:cNvPr id="0" name=""/>
        <dsp:cNvSpPr/>
      </dsp:nvSpPr>
      <dsp:spPr>
        <a:xfrm rot="10800000">
          <a:off x="539593" y="2859359"/>
          <a:ext cx="576333" cy="444896"/>
        </a:xfrm>
        <a:prstGeom prst="triangle">
          <a:avLst/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EF620BF-A501-4DFB-B468-617B4B979428}">
      <dsp:nvSpPr>
        <dsp:cNvPr id="0" name=""/>
        <dsp:cNvSpPr/>
      </dsp:nvSpPr>
      <dsp:spPr>
        <a:xfrm>
          <a:off x="278596" y="3494467"/>
          <a:ext cx="1098327" cy="109832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6667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dirty="0" smtClean="0"/>
            <a:t>Contrato de maquila,</a:t>
          </a:r>
          <a:endParaRPr lang="en-US" sz="1000" b="1" kern="1200" dirty="0"/>
        </a:p>
      </dsp:txBody>
      <dsp:txXfrm>
        <a:off x="439442" y="3655313"/>
        <a:ext cx="776635" cy="776635"/>
      </dsp:txXfrm>
    </dsp:sp>
    <dsp:sp modelId="{0960E1F1-35CE-4724-A900-7F3A9ACF2453}">
      <dsp:nvSpPr>
        <dsp:cNvPr id="0" name=""/>
        <dsp:cNvSpPr/>
      </dsp:nvSpPr>
      <dsp:spPr>
        <a:xfrm rot="5400000">
          <a:off x="1787185" y="3821183"/>
          <a:ext cx="576333" cy="444896"/>
        </a:xfrm>
        <a:prstGeom prst="triangle">
          <a:avLst/>
        </a:prstGeom>
        <a:solidFill>
          <a:schemeClr val="accent6">
            <a:shade val="90000"/>
            <a:hueOff val="3807"/>
            <a:satOff val="-6066"/>
            <a:lumOff val="8246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B767C9E-CA33-43AC-BFB3-D9C5C905F563}">
      <dsp:nvSpPr>
        <dsp:cNvPr id="0" name=""/>
        <dsp:cNvSpPr/>
      </dsp:nvSpPr>
      <dsp:spPr>
        <a:xfrm>
          <a:off x="2748598" y="3494467"/>
          <a:ext cx="1098327" cy="109832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0" i="0" kern="1200" dirty="0" smtClean="0"/>
            <a:t>Contrato de compraventa</a:t>
          </a:r>
          <a:endParaRPr lang="en-US" sz="1000" b="0" kern="1200" dirty="0"/>
        </a:p>
      </dsp:txBody>
      <dsp:txXfrm>
        <a:off x="2909444" y="3655313"/>
        <a:ext cx="776635" cy="776635"/>
      </dsp:txXfrm>
    </dsp:sp>
    <dsp:sp modelId="{9286845E-BE8A-42E0-BE49-6D8F4E0C4430}">
      <dsp:nvSpPr>
        <dsp:cNvPr id="0" name=""/>
        <dsp:cNvSpPr/>
      </dsp:nvSpPr>
      <dsp:spPr>
        <a:xfrm>
          <a:off x="3009594" y="2697091"/>
          <a:ext cx="576333" cy="444896"/>
        </a:xfrm>
        <a:prstGeom prst="triangle">
          <a:avLst/>
        </a:prstGeom>
        <a:solidFill>
          <a:schemeClr val="accent6">
            <a:shade val="90000"/>
            <a:hueOff val="7614"/>
            <a:satOff val="-12131"/>
            <a:lumOff val="16492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A0C4D6-54C5-4A63-A4F6-530CD9ACCCA2}">
      <dsp:nvSpPr>
        <dsp:cNvPr id="0" name=""/>
        <dsp:cNvSpPr/>
      </dsp:nvSpPr>
      <dsp:spPr>
        <a:xfrm>
          <a:off x="2748598" y="1271466"/>
          <a:ext cx="1098327" cy="109832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dirty="0" smtClean="0"/>
            <a:t>Órdenes de compra</a:t>
          </a:r>
          <a:endParaRPr lang="en-US" sz="1000" b="1" kern="1200" dirty="0"/>
        </a:p>
      </dsp:txBody>
      <dsp:txXfrm>
        <a:off x="2909444" y="1432312"/>
        <a:ext cx="776635" cy="776635"/>
      </dsp:txXfrm>
    </dsp:sp>
    <dsp:sp modelId="{AA197732-2CDD-4D63-AAF1-9A09C5E99B18}">
      <dsp:nvSpPr>
        <dsp:cNvPr id="0" name=""/>
        <dsp:cNvSpPr/>
      </dsp:nvSpPr>
      <dsp:spPr>
        <a:xfrm rot="5400000">
          <a:off x="4257187" y="1598182"/>
          <a:ext cx="576333" cy="444896"/>
        </a:xfrm>
        <a:prstGeom prst="triangle">
          <a:avLst/>
        </a:prstGeom>
        <a:solidFill>
          <a:schemeClr val="accent6">
            <a:shade val="90000"/>
            <a:hueOff val="11421"/>
            <a:satOff val="-18197"/>
            <a:lumOff val="24737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2EF7729-2979-42A5-A85D-B7BD0EC2692F}">
      <dsp:nvSpPr>
        <dsp:cNvPr id="0" name=""/>
        <dsp:cNvSpPr/>
      </dsp:nvSpPr>
      <dsp:spPr>
        <a:xfrm>
          <a:off x="5218599" y="1271466"/>
          <a:ext cx="1098327" cy="109832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dirty="0" smtClean="0"/>
            <a:t>Pedidos en firme </a:t>
          </a:r>
          <a:endParaRPr lang="en-US" sz="1000" b="1" kern="1200" dirty="0"/>
        </a:p>
      </dsp:txBody>
      <dsp:txXfrm>
        <a:off x="5379445" y="1432312"/>
        <a:ext cx="776635" cy="776635"/>
      </dsp:txXfrm>
    </dsp:sp>
    <dsp:sp modelId="{18E5D648-EAE7-49D8-9831-FC977AD60EFE}">
      <dsp:nvSpPr>
        <dsp:cNvPr id="0" name=""/>
        <dsp:cNvSpPr/>
      </dsp:nvSpPr>
      <dsp:spPr>
        <a:xfrm rot="10800000">
          <a:off x="5479596" y="2722274"/>
          <a:ext cx="576333" cy="444896"/>
        </a:xfrm>
        <a:prstGeom prst="triangle">
          <a:avLst/>
        </a:prstGeom>
        <a:solidFill>
          <a:schemeClr val="accent6">
            <a:shade val="90000"/>
            <a:hueOff val="15229"/>
            <a:satOff val="-24262"/>
            <a:lumOff val="3298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29341-40BF-48FD-B76A-C9A9AD68F1F0}">
      <dsp:nvSpPr>
        <dsp:cNvPr id="0" name=""/>
        <dsp:cNvSpPr/>
      </dsp:nvSpPr>
      <dsp:spPr>
        <a:xfrm>
          <a:off x="5218599" y="3494467"/>
          <a:ext cx="1098327" cy="109832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33333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dirty="0" smtClean="0"/>
            <a:t>Sin importar el régimen aduanero al que serán destinados. </a:t>
          </a:r>
          <a:endParaRPr lang="en-US" sz="1000" b="1" kern="1200" dirty="0"/>
        </a:p>
      </dsp:txBody>
      <dsp:txXfrm>
        <a:off x="5379445" y="3655313"/>
        <a:ext cx="776635" cy="776635"/>
      </dsp:txXfrm>
    </dsp:sp>
    <dsp:sp modelId="{EEDAD933-09F1-4F5F-8BDC-25E46F0A257F}">
      <dsp:nvSpPr>
        <dsp:cNvPr id="0" name=""/>
        <dsp:cNvSpPr/>
      </dsp:nvSpPr>
      <dsp:spPr>
        <a:xfrm rot="5366550">
          <a:off x="6461018" y="3811633"/>
          <a:ext cx="576333" cy="444896"/>
        </a:xfrm>
        <a:prstGeom prst="triangle">
          <a:avLst/>
        </a:prstGeom>
        <a:solidFill>
          <a:schemeClr val="accent6">
            <a:shade val="90000"/>
            <a:hueOff val="19036"/>
            <a:satOff val="-30328"/>
            <a:lumOff val="4122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7D6C7F-7E5C-4767-9774-8B36DC514E82}">
      <dsp:nvSpPr>
        <dsp:cNvPr id="0" name=""/>
        <dsp:cNvSpPr/>
      </dsp:nvSpPr>
      <dsp:spPr>
        <a:xfrm>
          <a:off x="7156249" y="3198775"/>
          <a:ext cx="1646667" cy="1646667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i="0" kern="1200" dirty="0" smtClean="0"/>
            <a:t>Cantidad de producto a entregar de forma mensual durante los próximos 4 meses.</a:t>
          </a:r>
          <a:endParaRPr lang="en-US" sz="1200" b="1" kern="1200" dirty="0"/>
        </a:p>
      </dsp:txBody>
      <dsp:txXfrm>
        <a:off x="7397398" y="3439924"/>
        <a:ext cx="1164369" cy="116436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96F4D-4B51-4F57-B648-FCA496F52704}">
      <dsp:nvSpPr>
        <dsp:cNvPr id="0" name=""/>
        <dsp:cNvSpPr/>
      </dsp:nvSpPr>
      <dsp:spPr>
        <a:xfrm>
          <a:off x="2420979" y="-106463"/>
          <a:ext cx="4172948" cy="4172948"/>
        </a:xfrm>
        <a:prstGeom prst="circularArrow">
          <a:avLst>
            <a:gd name="adj1" fmla="val 4668"/>
            <a:gd name="adj2" fmla="val 272909"/>
            <a:gd name="adj3" fmla="val 12857908"/>
            <a:gd name="adj4" fmla="val 18012793"/>
            <a:gd name="adj5" fmla="val 484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092DB3-6880-4C28-A331-4AFCC80C39EC}">
      <dsp:nvSpPr>
        <dsp:cNvPr id="0" name=""/>
        <dsp:cNvSpPr/>
      </dsp:nvSpPr>
      <dsp:spPr>
        <a:xfrm>
          <a:off x="3127486" y="1613"/>
          <a:ext cx="2759935" cy="13799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0" i="0" kern="1200" dirty="0" smtClean="0"/>
            <a:t>Escrito libre firmado por el representante legal de la empresa</a:t>
          </a:r>
          <a:endParaRPr lang="en-US" sz="2100" kern="1200" dirty="0"/>
        </a:p>
      </dsp:txBody>
      <dsp:txXfrm>
        <a:off x="3194850" y="68977"/>
        <a:ext cx="2625207" cy="1245239"/>
      </dsp:txXfrm>
    </dsp:sp>
    <dsp:sp modelId="{7127E9EA-1C9E-47AB-8C0D-7638BC67C3C9}">
      <dsp:nvSpPr>
        <dsp:cNvPr id="0" name=""/>
        <dsp:cNvSpPr/>
      </dsp:nvSpPr>
      <dsp:spPr>
        <a:xfrm>
          <a:off x="4625852" y="1499979"/>
          <a:ext cx="2759935" cy="13799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i="0" kern="1200" dirty="0" smtClean="0"/>
            <a:t>Número de programa IMMEX</a:t>
          </a:r>
          <a:endParaRPr lang="en-US" sz="1400" kern="1200" dirty="0"/>
        </a:p>
      </dsp:txBody>
      <dsp:txXfrm>
        <a:off x="4693216" y="1567343"/>
        <a:ext cx="2625207" cy="1245239"/>
      </dsp:txXfrm>
    </dsp:sp>
    <dsp:sp modelId="{D06F7FCB-C4F5-4D1B-BEE4-1954FE85D5FF}">
      <dsp:nvSpPr>
        <dsp:cNvPr id="0" name=""/>
        <dsp:cNvSpPr/>
      </dsp:nvSpPr>
      <dsp:spPr>
        <a:xfrm>
          <a:off x="3127486" y="2998344"/>
          <a:ext cx="2759935" cy="13799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u="sng" kern="1200" dirty="0" smtClean="0"/>
            <a:t>Mercancía a importar</a:t>
          </a:r>
          <a:r>
            <a:rPr lang="es-MX" sz="1400" b="0" i="0" kern="1200" dirty="0" smtClean="0"/>
            <a:t>: 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i="0" kern="1200" dirty="0" smtClean="0"/>
            <a:t>Fracción arancelaria y UMT, Volumen máximo a importar  en el año, valor en dólares. Domicilio en el que permanecerá la mercancía</a:t>
          </a:r>
          <a:endParaRPr lang="en-US" sz="1400" kern="1200" dirty="0"/>
        </a:p>
      </dsp:txBody>
      <dsp:txXfrm>
        <a:off x="3194850" y="3065708"/>
        <a:ext cx="2625207" cy="1245239"/>
      </dsp:txXfrm>
    </dsp:sp>
    <dsp:sp modelId="{C1764071-DB5F-4238-9E08-726829A0EA46}">
      <dsp:nvSpPr>
        <dsp:cNvPr id="0" name=""/>
        <dsp:cNvSpPr/>
      </dsp:nvSpPr>
      <dsp:spPr>
        <a:xfrm>
          <a:off x="1629120" y="1499979"/>
          <a:ext cx="2759935" cy="13799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u="sng" kern="1200" dirty="0" smtClean="0"/>
            <a:t>Datos del producto final </a:t>
          </a:r>
          <a:endParaRPr lang="en-US" sz="1400" b="1" u="sng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i="0" kern="1200" dirty="0" smtClean="0"/>
            <a:t>Descripción de la mercancía conforme al pedimento de exportación que permita relacionarla con la factura.</a:t>
          </a: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400" b="0" i="0" kern="1200" dirty="0" smtClean="0"/>
            <a:t>Fracción arancelaria y UMT</a:t>
          </a:r>
          <a:endParaRPr lang="en-US" sz="1400" kern="1200" dirty="0"/>
        </a:p>
      </dsp:txBody>
      <dsp:txXfrm>
        <a:off x="1696484" y="1567343"/>
        <a:ext cx="2625207" cy="124523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CF70DB-4235-460B-97BD-A2055615D23C}">
      <dsp:nvSpPr>
        <dsp:cNvPr id="0" name=""/>
        <dsp:cNvSpPr/>
      </dsp:nvSpPr>
      <dsp:spPr>
        <a:xfrm>
          <a:off x="0" y="3365381"/>
          <a:ext cx="6477000" cy="552118"/>
        </a:xfrm>
        <a:prstGeom prst="rect">
          <a:avLst/>
        </a:prstGeom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>
              <a:solidFill>
                <a:schemeClr val="bg1"/>
              </a:solidFill>
            </a:rPr>
            <a:t>La resolución será emitida en un plazo de 10 días hábiles contados a partir de la solicitud.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0" y="3365381"/>
        <a:ext cx="6477000" cy="552118"/>
      </dsp:txXfrm>
    </dsp:sp>
    <dsp:sp modelId="{1F1D3277-C9F4-40F0-BB34-4D3E0906DCF0}">
      <dsp:nvSpPr>
        <dsp:cNvPr id="0" name=""/>
        <dsp:cNvSpPr/>
      </dsp:nvSpPr>
      <dsp:spPr>
        <a:xfrm rot="10800000">
          <a:off x="0" y="2524504"/>
          <a:ext cx="6477000" cy="849158"/>
        </a:xfrm>
        <a:prstGeom prst="upArrowCallout">
          <a:avLst/>
        </a:prstGeom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135407"/>
                <a:satOff val="-7669"/>
                <a:lumOff val="1786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>
              <a:solidFill>
                <a:schemeClr val="bg1"/>
              </a:solidFill>
            </a:rPr>
            <a:t>La Secretaría de Economía en conjunto con el SAT hará una visita de verificación a los domicilios en los que se realicen las operaciones al amparo de IMMEX</a:t>
          </a:r>
          <a:endParaRPr lang="en-US" sz="1400" b="1" kern="1200" dirty="0">
            <a:solidFill>
              <a:schemeClr val="bg1"/>
            </a:solidFill>
          </a:endParaRPr>
        </a:p>
      </dsp:txBody>
      <dsp:txXfrm rot="10800000">
        <a:off x="0" y="2524504"/>
        <a:ext cx="6477000" cy="551757"/>
      </dsp:txXfrm>
    </dsp:sp>
    <dsp:sp modelId="{CDC371DB-0982-4090-9110-32D29DAA2B01}">
      <dsp:nvSpPr>
        <dsp:cNvPr id="0" name=""/>
        <dsp:cNvSpPr/>
      </dsp:nvSpPr>
      <dsp:spPr>
        <a:xfrm rot="10800000">
          <a:off x="0" y="1683627"/>
          <a:ext cx="6477000" cy="849158"/>
        </a:xfrm>
        <a:prstGeom prst="upArrowCallout">
          <a:avLst/>
        </a:prstGeom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270813"/>
                <a:satOff val="-15338"/>
                <a:lumOff val="3573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>
              <a:solidFill>
                <a:schemeClr val="bg1"/>
              </a:solidFill>
            </a:rPr>
            <a:t>El contenido del documento deberá ser  ratificado por el Contador Público registrado a más tardar 2 días hábiles posteriores a la solicitud en la Representación Federal de la Secretaría de Economía</a:t>
          </a:r>
          <a:endParaRPr lang="en-US" sz="1400" b="1" kern="1200" dirty="0">
            <a:solidFill>
              <a:schemeClr val="bg1"/>
            </a:solidFill>
          </a:endParaRPr>
        </a:p>
      </dsp:txBody>
      <dsp:txXfrm rot="10800000">
        <a:off x="0" y="1683627"/>
        <a:ext cx="6477000" cy="551757"/>
      </dsp:txXfrm>
    </dsp:sp>
    <dsp:sp modelId="{7FE4B009-389E-44D1-8E79-3D4D52339E3D}">
      <dsp:nvSpPr>
        <dsp:cNvPr id="0" name=""/>
        <dsp:cNvSpPr/>
      </dsp:nvSpPr>
      <dsp:spPr>
        <a:xfrm rot="10800000">
          <a:off x="0" y="842750"/>
          <a:ext cx="6477000" cy="849158"/>
        </a:xfrm>
        <a:prstGeom prst="upArrowCallout">
          <a:avLst/>
        </a:prstGeom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270813"/>
                <a:satOff val="-15338"/>
                <a:lumOff val="3573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>
              <a:solidFill>
                <a:schemeClr val="bg1"/>
              </a:solidFill>
            </a:rPr>
            <a:t>En el caso de solicitar más de 5 fracciones arancelarias, deberá entregarse el documento en archivo Excel y enviarse a:</a:t>
          </a:r>
          <a:r>
            <a:rPr lang="es-MX" sz="1400" b="1" i="0" kern="1200" dirty="0" smtClean="0">
              <a:solidFill>
                <a:schemeClr val="bg1"/>
              </a:solidFill>
              <a:hlinkClick xmlns:r="http://schemas.openxmlformats.org/officeDocument/2006/relationships" r:id="rId1"/>
            </a:rPr>
            <a:t>Immex.sesible@economía.gob.mx</a:t>
          </a:r>
          <a:endParaRPr lang="en-US" sz="1400" b="1" kern="1200" dirty="0">
            <a:solidFill>
              <a:schemeClr val="bg1"/>
            </a:solidFill>
          </a:endParaRPr>
        </a:p>
      </dsp:txBody>
      <dsp:txXfrm rot="10800000">
        <a:off x="0" y="842750"/>
        <a:ext cx="6477000" cy="551757"/>
      </dsp:txXfrm>
    </dsp:sp>
    <dsp:sp modelId="{29A1BD79-BA3A-4AF0-9AA0-33AC444B5BF7}">
      <dsp:nvSpPr>
        <dsp:cNvPr id="0" name=""/>
        <dsp:cNvSpPr/>
      </dsp:nvSpPr>
      <dsp:spPr>
        <a:xfrm rot="10800000">
          <a:off x="0" y="0"/>
          <a:ext cx="6477000" cy="849158"/>
        </a:xfrm>
        <a:prstGeom prst="upArrowCallout">
          <a:avLst/>
        </a:prstGeom>
        <a:gradFill rotWithShape="0">
          <a:gsLst>
            <a:gs pos="100000">
              <a:srgbClr val="00B050"/>
            </a:gs>
            <a:gs pos="100000">
              <a:schemeClr val="accent3">
                <a:shade val="50000"/>
                <a:hueOff val="135407"/>
                <a:satOff val="-7669"/>
                <a:lumOff val="1786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>
              <a:solidFill>
                <a:schemeClr val="bg1"/>
              </a:solidFill>
            </a:rPr>
            <a:t>Debe desglosarse el volumen total de cada fracción arancelaria solicitada en la ampliación</a:t>
          </a:r>
          <a:endParaRPr lang="en-US" sz="1400" b="1" kern="1200" dirty="0">
            <a:solidFill>
              <a:schemeClr val="bg1"/>
            </a:solidFill>
          </a:endParaRPr>
        </a:p>
      </dsp:txBody>
      <dsp:txXfrm rot="10800000">
        <a:off x="0" y="0"/>
        <a:ext cx="6477000" cy="55175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2508A-5E29-4846-AFCF-0064F3857900}">
      <dsp:nvSpPr>
        <dsp:cNvPr id="0" name=""/>
        <dsp:cNvSpPr/>
      </dsp:nvSpPr>
      <dsp:spPr>
        <a:xfrm>
          <a:off x="0" y="317180"/>
          <a:ext cx="8417348" cy="7854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i="0" kern="1200" dirty="0" smtClean="0"/>
            <a:t>Número de autorización (deberá declararse en el pedimento)</a:t>
          </a:r>
          <a:endParaRPr lang="en-US" sz="2000" b="1" kern="1200" dirty="0"/>
        </a:p>
      </dsp:txBody>
      <dsp:txXfrm>
        <a:off x="392703" y="317180"/>
        <a:ext cx="7631943" cy="78540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2C3AB-3C06-43E1-8512-AC1B0E50A2D8}">
      <dsp:nvSpPr>
        <dsp:cNvPr id="0" name=""/>
        <dsp:cNvSpPr/>
      </dsp:nvSpPr>
      <dsp:spPr>
        <a:xfrm>
          <a:off x="1343407" y="1153732"/>
          <a:ext cx="3461199" cy="3461199"/>
        </a:xfrm>
        <a:prstGeom prst="ellipse">
          <a:avLst/>
        </a:prstGeom>
        <a:solidFill>
          <a:srgbClr val="00B05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EFA94A-2EDA-45F3-ACDD-749F591EC2D9}">
      <dsp:nvSpPr>
        <dsp:cNvPr id="0" name=""/>
        <dsp:cNvSpPr/>
      </dsp:nvSpPr>
      <dsp:spPr>
        <a:xfrm>
          <a:off x="2035647" y="1845972"/>
          <a:ext cx="2076719" cy="20767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867A6-A94D-4544-B714-84C3B7A7DCD8}">
      <dsp:nvSpPr>
        <dsp:cNvPr id="0" name=""/>
        <dsp:cNvSpPr/>
      </dsp:nvSpPr>
      <dsp:spPr>
        <a:xfrm>
          <a:off x="2727887" y="2538212"/>
          <a:ext cx="692239" cy="692239"/>
        </a:xfrm>
        <a:prstGeom prst="ellipse">
          <a:avLst/>
        </a:prstGeom>
        <a:solidFill>
          <a:schemeClr val="accent2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3FBB2A2-14B8-4AF5-B09C-343398FD66F8}">
      <dsp:nvSpPr>
        <dsp:cNvPr id="0" name=""/>
        <dsp:cNvSpPr/>
      </dsp:nvSpPr>
      <dsp:spPr>
        <a:xfrm>
          <a:off x="5381473" y="0"/>
          <a:ext cx="1730599" cy="1009516"/>
        </a:xfrm>
        <a:prstGeom prst="rect">
          <a:avLst/>
        </a:prstGeom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solidFill>
                <a:schemeClr val="bg1"/>
              </a:solidFill>
            </a:rPr>
            <a:t>Reporte de Contador Público </a:t>
          </a:r>
          <a:r>
            <a:rPr lang="es-MX" sz="1600" u="sng" kern="1200" dirty="0" smtClean="0">
              <a:solidFill>
                <a:schemeClr val="bg1"/>
              </a:solidFill>
            </a:rPr>
            <a:t>registrado</a:t>
          </a:r>
          <a:endParaRPr lang="en-US" sz="1600" u="sng" kern="1200" dirty="0">
            <a:solidFill>
              <a:schemeClr val="bg1"/>
            </a:solidFill>
          </a:endParaRPr>
        </a:p>
      </dsp:txBody>
      <dsp:txXfrm>
        <a:off x="5381473" y="0"/>
        <a:ext cx="1730599" cy="1009516"/>
      </dsp:txXfrm>
    </dsp:sp>
    <dsp:sp modelId="{A0C9E088-AD7A-46DB-939B-B6E231729B63}">
      <dsp:nvSpPr>
        <dsp:cNvPr id="0" name=""/>
        <dsp:cNvSpPr/>
      </dsp:nvSpPr>
      <dsp:spPr>
        <a:xfrm>
          <a:off x="4948823" y="504758"/>
          <a:ext cx="4326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D2E476-1493-44F9-9622-05A7E5B2C1A0}">
      <dsp:nvSpPr>
        <dsp:cNvPr id="0" name=""/>
        <dsp:cNvSpPr/>
      </dsp:nvSpPr>
      <dsp:spPr>
        <a:xfrm rot="5400000">
          <a:off x="2821051" y="789812"/>
          <a:ext cx="2378997" cy="187308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51AA58-34FE-4327-8C5F-4611AA03D7F7}">
      <dsp:nvSpPr>
        <dsp:cNvPr id="0" name=""/>
        <dsp:cNvSpPr/>
      </dsp:nvSpPr>
      <dsp:spPr>
        <a:xfrm>
          <a:off x="5392237" y="1117090"/>
          <a:ext cx="1730599" cy="1009516"/>
        </a:xfrm>
        <a:prstGeom prst="rect">
          <a:avLst/>
        </a:prstGeom>
        <a:solidFill>
          <a:schemeClr val="accent1"/>
        </a:solidFill>
        <a:ln>
          <a:noFill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1"/>
              </a:solidFill>
            </a:rPr>
            <a:t>Escrito libre firmado por el representante legal de la empresa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5392237" y="1117090"/>
        <a:ext cx="1730599" cy="1009516"/>
      </dsp:txXfrm>
    </dsp:sp>
    <dsp:sp modelId="{D0564F15-7F22-4BFF-9FB8-FDF02A9BEA9A}">
      <dsp:nvSpPr>
        <dsp:cNvPr id="0" name=""/>
        <dsp:cNvSpPr/>
      </dsp:nvSpPr>
      <dsp:spPr>
        <a:xfrm>
          <a:off x="4948823" y="1514274"/>
          <a:ext cx="4326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BFA300-09DB-461E-891F-4722C26BE452}">
      <dsp:nvSpPr>
        <dsp:cNvPr id="0" name=""/>
        <dsp:cNvSpPr/>
      </dsp:nvSpPr>
      <dsp:spPr>
        <a:xfrm rot="5400000">
          <a:off x="3331693" y="1752058"/>
          <a:ext cx="1853818" cy="137698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BE29FAF-3EFC-4A86-BE3B-F61A182B0A68}">
      <dsp:nvSpPr>
        <dsp:cNvPr id="0" name=""/>
        <dsp:cNvSpPr/>
      </dsp:nvSpPr>
      <dsp:spPr>
        <a:xfrm>
          <a:off x="5424496" y="2239935"/>
          <a:ext cx="1730599" cy="1385298"/>
        </a:xfrm>
        <a:prstGeom prst="rect">
          <a:avLst/>
        </a:prstGeom>
        <a:gradFill rotWithShape="0">
          <a:gsLst>
            <a:gs pos="99000">
              <a:srgbClr val="00B050"/>
            </a:gs>
            <a:gs pos="99500">
              <a:srgbClr val="9493B0"/>
            </a:gs>
            <a:gs pos="100000">
              <a:schemeClr val="accent6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rtDeco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5344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solidFill>
                <a:schemeClr val="bg1"/>
              </a:solidFill>
            </a:rPr>
            <a:t>Documento que contenga el volumen total solicitado por fracción arancelaria y correo electrónico al que se notificará la resolución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5424496" y="2239935"/>
        <a:ext cx="1730599" cy="1385298"/>
      </dsp:txXfrm>
    </dsp:sp>
    <dsp:sp modelId="{C949D62B-C20F-4C9B-9FDB-8918FDDDE32E}">
      <dsp:nvSpPr>
        <dsp:cNvPr id="0" name=""/>
        <dsp:cNvSpPr/>
      </dsp:nvSpPr>
      <dsp:spPr>
        <a:xfrm>
          <a:off x="4948823" y="2523790"/>
          <a:ext cx="4326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1D0960-1576-4B31-83FB-696D54DCF6A9}">
      <dsp:nvSpPr>
        <dsp:cNvPr id="0" name=""/>
        <dsp:cNvSpPr/>
      </dsp:nvSpPr>
      <dsp:spPr>
        <a:xfrm rot="5400000">
          <a:off x="3842970" y="2745019"/>
          <a:ext cx="1324485" cy="88087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0E2A0A-813F-45E5-B5E4-E4AB9F3B25DB}">
      <dsp:nvSpPr>
        <dsp:cNvPr id="0" name=""/>
        <dsp:cNvSpPr/>
      </dsp:nvSpPr>
      <dsp:spPr>
        <a:xfrm>
          <a:off x="2895632" y="125816"/>
          <a:ext cx="2603100" cy="2603100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Desperdicios derivados de procesos de transformación a las mercancías señaladas en los Anexos II DIMMEX y 3.3.2 RCESE</a:t>
          </a:r>
          <a:endParaRPr lang="en-US" sz="1400" b="1" kern="1200" dirty="0"/>
        </a:p>
      </dsp:txBody>
      <dsp:txXfrm>
        <a:off x="3242712" y="581359"/>
        <a:ext cx="1908940" cy="1171395"/>
      </dsp:txXfrm>
    </dsp:sp>
    <dsp:sp modelId="{CDF68419-86DA-4627-8B93-743CB1F3D313}">
      <dsp:nvSpPr>
        <dsp:cNvPr id="0" name=""/>
        <dsp:cNvSpPr/>
      </dsp:nvSpPr>
      <dsp:spPr>
        <a:xfrm>
          <a:off x="3834917" y="1752754"/>
          <a:ext cx="2603100" cy="2603100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3319512"/>
                <a:satOff val="-2731"/>
                <a:lumOff val="3039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3319512"/>
                <a:satOff val="-2731"/>
                <a:lumOff val="3039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smtClean="0"/>
            <a:t>No será necesario tramitar ampliación para exportarlos</a:t>
          </a:r>
          <a:endParaRPr lang="en-US" sz="1400" b="1" kern="1200"/>
        </a:p>
      </dsp:txBody>
      <dsp:txXfrm>
        <a:off x="4631032" y="2425222"/>
        <a:ext cx="1561860" cy="1431705"/>
      </dsp:txXfrm>
    </dsp:sp>
    <dsp:sp modelId="{AF14EE53-759F-4D99-85A1-6E6A4BF0AB9C}">
      <dsp:nvSpPr>
        <dsp:cNvPr id="0" name=""/>
        <dsp:cNvSpPr/>
      </dsp:nvSpPr>
      <dsp:spPr>
        <a:xfrm>
          <a:off x="1956346" y="1752754"/>
          <a:ext cx="2603100" cy="2603100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6639025"/>
                <a:satOff val="-5461"/>
                <a:lumOff val="607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6639025"/>
                <a:satOff val="-5461"/>
                <a:lumOff val="607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smtClean="0"/>
            <a:t>Se considera que no corresponden a la actividad productiva principal de la empresa</a:t>
          </a:r>
          <a:endParaRPr lang="en-US" sz="1400" b="1" kern="1200"/>
        </a:p>
      </dsp:txBody>
      <dsp:txXfrm>
        <a:off x="2201471" y="2425222"/>
        <a:ext cx="1561860" cy="143170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57A1C-50A8-4516-9339-627FC7470AB0}">
      <dsp:nvSpPr>
        <dsp:cNvPr id="0" name=""/>
        <dsp:cNvSpPr/>
      </dsp:nvSpPr>
      <dsp:spPr>
        <a:xfrm>
          <a:off x="3128651" y="1404"/>
          <a:ext cx="2291701" cy="114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Empresas certificadas </a:t>
          </a:r>
          <a:r>
            <a:rPr lang="es-MX" sz="1400" b="0" i="0" kern="1200" dirty="0" smtClean="0"/>
            <a:t>tienen autorizada la modalidad de servicios  del programa IMME</a:t>
          </a:r>
          <a:r>
            <a:rPr lang="en-US" sz="1400" b="0" i="0" kern="1200" dirty="0" smtClean="0"/>
            <a:t>X</a:t>
          </a:r>
          <a:endParaRPr lang="en-US" sz="1400" kern="1200" dirty="0"/>
        </a:p>
      </dsp:txBody>
      <dsp:txXfrm>
        <a:off x="3162212" y="34965"/>
        <a:ext cx="2224579" cy="1078728"/>
      </dsp:txXfrm>
    </dsp:sp>
    <dsp:sp modelId="{9D5ED2BA-06BA-4F35-A264-1F248F7783C5}">
      <dsp:nvSpPr>
        <dsp:cNvPr id="0" name=""/>
        <dsp:cNvSpPr/>
      </dsp:nvSpPr>
      <dsp:spPr>
        <a:xfrm rot="3175980">
          <a:off x="5022796" y="1676755"/>
          <a:ext cx="1110111" cy="4010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5143110" y="1756964"/>
        <a:ext cx="869483" cy="240629"/>
      </dsp:txXfrm>
    </dsp:sp>
    <dsp:sp modelId="{8AD46154-5677-4554-A080-A3D9C0D15234}">
      <dsp:nvSpPr>
        <dsp:cNvPr id="0" name=""/>
        <dsp:cNvSpPr/>
      </dsp:nvSpPr>
      <dsp:spPr>
        <a:xfrm>
          <a:off x="5053854" y="2550027"/>
          <a:ext cx="2291701" cy="114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i="0" kern="1200" dirty="0" smtClean="0"/>
            <a:t>Pueden realizar cualquiera de las actividades de servicios relacionadas con la operación de manufactura o de maquila</a:t>
          </a:r>
          <a:endParaRPr lang="en-US" sz="1400" kern="1200" dirty="0"/>
        </a:p>
      </dsp:txBody>
      <dsp:txXfrm>
        <a:off x="5087415" y="2583588"/>
        <a:ext cx="2224579" cy="1078728"/>
      </dsp:txXfrm>
    </dsp:sp>
    <dsp:sp modelId="{EFE8998A-EC76-4662-9AD6-97105564F25C}">
      <dsp:nvSpPr>
        <dsp:cNvPr id="0" name=""/>
        <dsp:cNvSpPr/>
      </dsp:nvSpPr>
      <dsp:spPr>
        <a:xfrm rot="10789823">
          <a:off x="3804981" y="2927874"/>
          <a:ext cx="1110111" cy="4010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3925295" y="3008083"/>
        <a:ext cx="869483" cy="240629"/>
      </dsp:txXfrm>
    </dsp:sp>
    <dsp:sp modelId="{28369559-9219-4965-8BC2-D2A89CCAF2B1}">
      <dsp:nvSpPr>
        <dsp:cNvPr id="0" name=""/>
        <dsp:cNvSpPr/>
      </dsp:nvSpPr>
      <dsp:spPr>
        <a:xfrm>
          <a:off x="1374519" y="2560919"/>
          <a:ext cx="2291701" cy="11458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0" i="0" kern="1200" smtClean="0"/>
            <a:t>No requieren realizar ampliación ante la S.E.</a:t>
          </a:r>
          <a:endParaRPr lang="en-US" sz="1400" kern="1200"/>
        </a:p>
      </dsp:txBody>
      <dsp:txXfrm>
        <a:off x="1408080" y="2594480"/>
        <a:ext cx="2224579" cy="1078728"/>
      </dsp:txXfrm>
    </dsp:sp>
    <dsp:sp modelId="{DCCCA37A-7CD6-4312-B604-DBF0E7317645}">
      <dsp:nvSpPr>
        <dsp:cNvPr id="0" name=""/>
        <dsp:cNvSpPr/>
      </dsp:nvSpPr>
      <dsp:spPr>
        <a:xfrm rot="18265458">
          <a:off x="2633457" y="1792867"/>
          <a:ext cx="1110111" cy="40104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>
        <a:off x="2753771" y="1873076"/>
        <a:ext cx="869483" cy="24062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49720-F8D9-458D-85D4-121EB1F84F5B}">
      <dsp:nvSpPr>
        <dsp:cNvPr id="0" name=""/>
        <dsp:cNvSpPr/>
      </dsp:nvSpPr>
      <dsp:spPr>
        <a:xfrm rot="5400000">
          <a:off x="-1175064" y="1175064"/>
          <a:ext cx="3679416" cy="132928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i="0" kern="1200" smtClean="0"/>
            <a:t>ANEXO GLOSARIO DE DEFINICIONES Y ACRONIMOS DE LAS REGLAS GENERALES</a:t>
          </a:r>
          <a:br>
            <a:rPr lang="es-ES" sz="1400" b="1" i="0" kern="1200" smtClean="0"/>
          </a:br>
          <a:r>
            <a:rPr lang="es-ES" sz="1400" b="1" i="0" kern="1200" smtClean="0"/>
            <a:t>DE COMERCIO EXTERIOR PARA 2016</a:t>
          </a:r>
          <a:endParaRPr lang="en-US" sz="1400" kern="1200"/>
        </a:p>
      </dsp:txBody>
      <dsp:txXfrm rot="-5400000">
        <a:off x="0" y="664644"/>
        <a:ext cx="1329287" cy="2350129"/>
      </dsp:txXfrm>
    </dsp:sp>
    <dsp:sp modelId="{D3E53A20-072B-4DF4-88C9-747F24EE9324}">
      <dsp:nvSpPr>
        <dsp:cNvPr id="0" name=""/>
        <dsp:cNvSpPr/>
      </dsp:nvSpPr>
      <dsp:spPr>
        <a:xfrm rot="5400000">
          <a:off x="818866" y="510420"/>
          <a:ext cx="3014772" cy="1993930"/>
        </a:xfrm>
        <a:prstGeom prst="round2SameRect">
          <a:avLst/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i="0" kern="1200" dirty="0" smtClean="0"/>
            <a:t>DEFINICIONES:</a:t>
          </a:r>
          <a:endParaRPr lang="en-US" sz="14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200" b="1" i="0" kern="1200" dirty="0" smtClean="0"/>
            <a:t>17.     Empresas certificadas para efectos del artículo 2, fracción I del Decreto IMMEX,</a:t>
          </a:r>
          <a:r>
            <a:rPr lang="es-ES" sz="1200" b="0" i="0" kern="1200" dirty="0" smtClean="0"/>
            <a:t> serán aquellas que cuenten </a:t>
          </a:r>
          <a:r>
            <a:rPr lang="es-ES" sz="1200" b="0" i="0" u="sng" kern="1200" dirty="0" smtClean="0"/>
            <a:t>tanto con Programa IMMEX </a:t>
          </a:r>
          <a:r>
            <a:rPr lang="es-ES" sz="1200" b="0" i="0" kern="1200" dirty="0" smtClean="0"/>
            <a:t>como con </a:t>
          </a:r>
          <a:r>
            <a:rPr lang="es-ES" sz="1200" b="0" i="0" u="sng" kern="1200" dirty="0" smtClean="0"/>
            <a:t>certificación en materia de IVA e IEPS</a:t>
          </a:r>
          <a:r>
            <a:rPr lang="es-ES" sz="1200" b="0" i="0" kern="1200" dirty="0" smtClean="0"/>
            <a:t>, vigentes.</a:t>
          </a:r>
          <a:endParaRPr lang="en-US" sz="1200" kern="1200" dirty="0"/>
        </a:p>
      </dsp:txBody>
      <dsp:txXfrm rot="-5400000">
        <a:off x="1329287" y="97335"/>
        <a:ext cx="1896594" cy="282010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98BF71-3EFF-424E-B500-5C57349EB764}">
      <dsp:nvSpPr>
        <dsp:cNvPr id="0" name=""/>
        <dsp:cNvSpPr/>
      </dsp:nvSpPr>
      <dsp:spPr>
        <a:xfrm>
          <a:off x="2610843" y="1903"/>
          <a:ext cx="2937198" cy="8323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kern="1200" dirty="0" smtClean="0"/>
            <a:t>“DECRETO PARA EL FOMENTO DE LA INDUSTRIA MANUFACTURERA, MAQUILADORA </a:t>
          </a:r>
          <a:br>
            <a:rPr lang="es-ES" sz="1200" b="1" i="0" kern="1200" dirty="0" smtClean="0"/>
          </a:br>
          <a:r>
            <a:rPr lang="es-ES" sz="1200" b="1" i="0" kern="1200" dirty="0" smtClean="0"/>
            <a:t>Y DE SERVICIOS DE EXPORTACIÓN”</a:t>
          </a:r>
          <a:endParaRPr lang="en-US" sz="1200" kern="1200" dirty="0"/>
        </a:p>
      </dsp:txBody>
      <dsp:txXfrm>
        <a:off x="2651474" y="42534"/>
        <a:ext cx="2855936" cy="751066"/>
      </dsp:txXfrm>
    </dsp:sp>
    <dsp:sp modelId="{ED9CAD71-91D7-441A-98B0-02C5BB2A7743}">
      <dsp:nvSpPr>
        <dsp:cNvPr id="0" name=""/>
        <dsp:cNvSpPr/>
      </dsp:nvSpPr>
      <dsp:spPr>
        <a:xfrm>
          <a:off x="2610843" y="875848"/>
          <a:ext cx="2937198" cy="8323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kern="1200" dirty="0" smtClean="0"/>
            <a:t>ARTÍCULO 2.-</a:t>
          </a:r>
          <a:r>
            <a:rPr lang="es-ES" sz="1200" b="0" i="0" kern="1200" dirty="0" smtClean="0"/>
            <a:t> Para los efectos del presente Decreto se entiende por:</a:t>
          </a:r>
          <a:endParaRPr lang="en-US" sz="1200" kern="1200" dirty="0"/>
        </a:p>
      </dsp:txBody>
      <dsp:txXfrm>
        <a:off x="2651474" y="916479"/>
        <a:ext cx="2855936" cy="751066"/>
      </dsp:txXfrm>
    </dsp:sp>
    <dsp:sp modelId="{8A890439-6BEF-4AD1-9D08-348B430E6198}">
      <dsp:nvSpPr>
        <dsp:cNvPr id="0" name=""/>
        <dsp:cNvSpPr/>
      </dsp:nvSpPr>
      <dsp:spPr>
        <a:xfrm>
          <a:off x="2610843" y="1749792"/>
          <a:ext cx="2937198" cy="8323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kern="1200" dirty="0" smtClean="0"/>
            <a:t>I.-</a:t>
          </a:r>
          <a:r>
            <a:rPr lang="es-ES" sz="1200" b="0" i="0" kern="1200" dirty="0" smtClean="0"/>
            <a:t>Empresa certificada, aquella que cuenta con la certificación que otorgue el SAT y señale mediante Reglas de Carácter General;</a:t>
          </a:r>
          <a:endParaRPr lang="en-US" sz="1200" kern="1200" dirty="0"/>
        </a:p>
      </dsp:txBody>
      <dsp:txXfrm>
        <a:off x="2651474" y="1790423"/>
        <a:ext cx="2855936" cy="751066"/>
      </dsp:txXfrm>
    </dsp:sp>
    <dsp:sp modelId="{F0A72C1A-DFC1-4DC0-B842-468FD45E9806}">
      <dsp:nvSpPr>
        <dsp:cNvPr id="0" name=""/>
        <dsp:cNvSpPr/>
      </dsp:nvSpPr>
      <dsp:spPr>
        <a:xfrm>
          <a:off x="2610843" y="2623737"/>
          <a:ext cx="2937198" cy="8323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kern="1200" smtClean="0"/>
            <a:t>ARTÍCULO 6.-</a:t>
          </a:r>
          <a:r>
            <a:rPr lang="es-ES" sz="1200" b="0" i="0" kern="1200" smtClean="0"/>
            <a:t> Las empresas con Programa que cuenten con registro de empresa certificada, gozarán de los beneficios siguientes:</a:t>
          </a:r>
          <a:endParaRPr lang="en-US" sz="1200" kern="1200"/>
        </a:p>
      </dsp:txBody>
      <dsp:txXfrm>
        <a:off x="2651474" y="2664368"/>
        <a:ext cx="2855936" cy="751066"/>
      </dsp:txXfrm>
    </dsp:sp>
    <dsp:sp modelId="{58217EB6-348B-4528-B7DD-A5D5181434CB}">
      <dsp:nvSpPr>
        <dsp:cNvPr id="0" name=""/>
        <dsp:cNvSpPr/>
      </dsp:nvSpPr>
      <dsp:spPr>
        <a:xfrm>
          <a:off x="2610843" y="3497682"/>
          <a:ext cx="2937198" cy="8323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kern="1200" smtClean="0"/>
            <a:t>II.-	</a:t>
          </a:r>
          <a:r>
            <a:rPr lang="es-ES" sz="1200" b="0" i="0" kern="1200" smtClean="0"/>
            <a:t>Estar exentas del cumplimiento del Acuerdo a que se refiere el artículo 5 del presente Decreto;</a:t>
          </a:r>
          <a:endParaRPr lang="en-US" sz="1200" kern="1200"/>
        </a:p>
      </dsp:txBody>
      <dsp:txXfrm>
        <a:off x="2651474" y="3538313"/>
        <a:ext cx="2855936" cy="7510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DA6CE-A43C-462D-946C-DA10F4F60841}">
      <dsp:nvSpPr>
        <dsp:cNvPr id="0" name=""/>
        <dsp:cNvSpPr/>
      </dsp:nvSpPr>
      <dsp:spPr>
        <a:xfrm>
          <a:off x="1142" y="6550"/>
          <a:ext cx="2117690" cy="1172217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i="0" kern="1200" dirty="0" smtClean="0"/>
            <a:t>22a.  </a:t>
          </a:r>
          <a:r>
            <a:rPr lang="en-US" sz="2100" b="1" i="0" kern="1200" dirty="0" err="1" smtClean="0"/>
            <a:t>Modificación</a:t>
          </a:r>
          <a:r>
            <a:rPr lang="en-US" sz="2100" b="1" i="0" kern="1200" dirty="0" smtClean="0"/>
            <a:t>.</a:t>
          </a:r>
          <a:endParaRPr lang="en-US" sz="2100" kern="1200" dirty="0"/>
        </a:p>
      </dsp:txBody>
      <dsp:txXfrm>
        <a:off x="1142" y="6550"/>
        <a:ext cx="2117690" cy="781478"/>
      </dsp:txXfrm>
    </dsp:sp>
    <dsp:sp modelId="{99286FEE-B88C-4FC7-8993-89B4215B8F11}">
      <dsp:nvSpPr>
        <dsp:cNvPr id="0" name=""/>
        <dsp:cNvSpPr/>
      </dsp:nvSpPr>
      <dsp:spPr>
        <a:xfrm>
          <a:off x="218013" y="788029"/>
          <a:ext cx="2551435" cy="171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26/12/2016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Permisos previos de exportación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900" kern="1200" dirty="0" smtClean="0"/>
            <a:t>NOM.</a:t>
          </a:r>
          <a:endParaRPr lang="en-US" sz="1900" kern="1200" dirty="0"/>
        </a:p>
      </dsp:txBody>
      <dsp:txXfrm>
        <a:off x="268097" y="838113"/>
        <a:ext cx="2451267" cy="160983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57CBC-3A46-44DF-8527-6D9B4310C53D}">
      <dsp:nvSpPr>
        <dsp:cNvPr id="0" name=""/>
        <dsp:cNvSpPr/>
      </dsp:nvSpPr>
      <dsp:spPr>
        <a:xfrm>
          <a:off x="4020510" y="1203794"/>
          <a:ext cx="1542142" cy="154233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7763209-F7BA-4210-9A63-02FCD1A66B4F}">
      <dsp:nvSpPr>
        <dsp:cNvPr id="0" name=""/>
        <dsp:cNvSpPr/>
      </dsp:nvSpPr>
      <dsp:spPr>
        <a:xfrm>
          <a:off x="3908062" y="0"/>
          <a:ext cx="1767038" cy="94563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Eléctrico</a:t>
          </a:r>
          <a:endParaRPr lang="en-US" sz="1800" b="1" kern="1200"/>
        </a:p>
      </dsp:txBody>
      <dsp:txXfrm>
        <a:off x="3908062" y="0"/>
        <a:ext cx="1767038" cy="945635"/>
      </dsp:txXfrm>
    </dsp:sp>
    <dsp:sp modelId="{9A8F8AC2-833D-4BB8-AAE6-8280E2FC9F7A}">
      <dsp:nvSpPr>
        <dsp:cNvPr id="0" name=""/>
        <dsp:cNvSpPr/>
      </dsp:nvSpPr>
      <dsp:spPr>
        <a:xfrm>
          <a:off x="4472872" y="1421290"/>
          <a:ext cx="1542142" cy="154233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120B293-5FF5-4765-A7CB-4DCDDADDABDE}">
      <dsp:nvSpPr>
        <dsp:cNvPr id="0" name=""/>
        <dsp:cNvSpPr/>
      </dsp:nvSpPr>
      <dsp:spPr>
        <a:xfrm>
          <a:off x="6205212" y="898354"/>
          <a:ext cx="1670654" cy="104019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Electrónico</a:t>
          </a:r>
          <a:endParaRPr lang="en-US" sz="1800" b="1" kern="1200"/>
        </a:p>
      </dsp:txBody>
      <dsp:txXfrm>
        <a:off x="6205212" y="898354"/>
        <a:ext cx="1670654" cy="1040199"/>
      </dsp:txXfrm>
    </dsp:sp>
    <dsp:sp modelId="{5E71E2E9-4A43-4847-81CB-A811CCC1C561}">
      <dsp:nvSpPr>
        <dsp:cNvPr id="0" name=""/>
        <dsp:cNvSpPr/>
      </dsp:nvSpPr>
      <dsp:spPr>
        <a:xfrm>
          <a:off x="4584035" y="1910657"/>
          <a:ext cx="1542142" cy="1542331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E58C788-6807-4236-9468-E83DE20F8F31}">
      <dsp:nvSpPr>
        <dsp:cNvPr id="0" name=""/>
        <dsp:cNvSpPr/>
      </dsp:nvSpPr>
      <dsp:spPr>
        <a:xfrm>
          <a:off x="6365852" y="2222244"/>
          <a:ext cx="1638526" cy="111112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Automotriz</a:t>
          </a:r>
          <a:endParaRPr lang="en-US" sz="1800" b="1" kern="1200"/>
        </a:p>
      </dsp:txBody>
      <dsp:txXfrm>
        <a:off x="6365852" y="2222244"/>
        <a:ext cx="1638526" cy="1111122"/>
      </dsp:txXfrm>
    </dsp:sp>
    <dsp:sp modelId="{FE970A3A-FD1B-4BC9-81FD-10E6EE864DA9}">
      <dsp:nvSpPr>
        <dsp:cNvPr id="0" name=""/>
        <dsp:cNvSpPr/>
      </dsp:nvSpPr>
      <dsp:spPr>
        <a:xfrm>
          <a:off x="4271108" y="2303095"/>
          <a:ext cx="1542142" cy="154233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AE841F8-CE8E-4EC6-9F79-D70FA0516CF1}">
      <dsp:nvSpPr>
        <dsp:cNvPr id="0" name=""/>
        <dsp:cNvSpPr/>
      </dsp:nvSpPr>
      <dsp:spPr>
        <a:xfrm>
          <a:off x="5659037" y="3711620"/>
          <a:ext cx="1767038" cy="101655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Autopartes</a:t>
          </a:r>
          <a:endParaRPr lang="en-US" sz="1800" b="1" kern="1200"/>
        </a:p>
      </dsp:txBody>
      <dsp:txXfrm>
        <a:off x="5659037" y="3711620"/>
        <a:ext cx="1767038" cy="1016558"/>
      </dsp:txXfrm>
    </dsp:sp>
    <dsp:sp modelId="{51129A06-EF6F-4DEA-9792-627D603BF824}">
      <dsp:nvSpPr>
        <dsp:cNvPr id="0" name=""/>
        <dsp:cNvSpPr/>
      </dsp:nvSpPr>
      <dsp:spPr>
        <a:xfrm>
          <a:off x="3769912" y="2303095"/>
          <a:ext cx="1542142" cy="1542331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51DA38B-AB49-4DC8-B2CF-E8054F16252E}">
      <dsp:nvSpPr>
        <dsp:cNvPr id="0" name=""/>
        <dsp:cNvSpPr/>
      </dsp:nvSpPr>
      <dsp:spPr>
        <a:xfrm>
          <a:off x="2157087" y="3711620"/>
          <a:ext cx="1767038" cy="101655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Bienes de capital</a:t>
          </a:r>
          <a:endParaRPr lang="en-US" sz="1800" b="1" kern="1200"/>
        </a:p>
      </dsp:txBody>
      <dsp:txXfrm>
        <a:off x="2157087" y="3711620"/>
        <a:ext cx="1767038" cy="1016558"/>
      </dsp:txXfrm>
    </dsp:sp>
    <dsp:sp modelId="{037CD03E-216A-4FE4-940B-C8DBAB9FCBA5}">
      <dsp:nvSpPr>
        <dsp:cNvPr id="0" name=""/>
        <dsp:cNvSpPr/>
      </dsp:nvSpPr>
      <dsp:spPr>
        <a:xfrm>
          <a:off x="3456985" y="1910657"/>
          <a:ext cx="1542142" cy="1542331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5E785D7-B6C6-49C4-9A9F-D843F268A44A}">
      <dsp:nvSpPr>
        <dsp:cNvPr id="0" name=""/>
        <dsp:cNvSpPr/>
      </dsp:nvSpPr>
      <dsp:spPr>
        <a:xfrm>
          <a:off x="1578784" y="2222244"/>
          <a:ext cx="1638526" cy="111112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Metalmecánica</a:t>
          </a:r>
          <a:endParaRPr lang="en-US" sz="1800" b="1" kern="1200"/>
        </a:p>
      </dsp:txBody>
      <dsp:txXfrm>
        <a:off x="1578784" y="2222244"/>
        <a:ext cx="1638526" cy="1111122"/>
      </dsp:txXfrm>
    </dsp:sp>
    <dsp:sp modelId="{4FD50EB1-3A9F-494B-AB0E-855D104F7AE1}">
      <dsp:nvSpPr>
        <dsp:cNvPr id="0" name=""/>
        <dsp:cNvSpPr/>
      </dsp:nvSpPr>
      <dsp:spPr>
        <a:xfrm>
          <a:off x="3568148" y="1421290"/>
          <a:ext cx="1542142" cy="154233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FD5715E-6F00-4B9E-92D9-A2C574737748}">
      <dsp:nvSpPr>
        <dsp:cNvPr id="0" name=""/>
        <dsp:cNvSpPr/>
      </dsp:nvSpPr>
      <dsp:spPr>
        <a:xfrm>
          <a:off x="1707296" y="898354"/>
          <a:ext cx="1670654" cy="1040199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smtClean="0"/>
            <a:t>Aeroespacial</a:t>
          </a:r>
          <a:endParaRPr lang="en-US" sz="1800" b="1" kern="1200"/>
        </a:p>
      </dsp:txBody>
      <dsp:txXfrm>
        <a:off x="1707296" y="898354"/>
        <a:ext cx="1670654" cy="1040199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3D89BE-9219-4E2D-BDF2-6D76F5405283}">
      <dsp:nvSpPr>
        <dsp:cNvPr id="0" name=""/>
        <dsp:cNvSpPr/>
      </dsp:nvSpPr>
      <dsp:spPr>
        <a:xfrm>
          <a:off x="1023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Reporte de contador público registrado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(Cédula y No. de registro ante SHCP)</a:t>
          </a:r>
          <a:endParaRPr lang="en-US" sz="1200" b="1" kern="1200" dirty="0"/>
        </a:p>
      </dsp:txBody>
      <dsp:txXfrm>
        <a:off x="246498" y="1363503"/>
        <a:ext cx="1185256" cy="1185256"/>
      </dsp:txXfrm>
    </dsp:sp>
    <dsp:sp modelId="{66021ADF-E385-474F-B059-820966F97218}">
      <dsp:nvSpPr>
        <dsp:cNvPr id="0" name=""/>
        <dsp:cNvSpPr/>
      </dsp:nvSpPr>
      <dsp:spPr>
        <a:xfrm>
          <a:off x="1677229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30690"/>
            <a:satOff val="-1031"/>
            <a:lumOff val="629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Ubicación del domicilio fiscal y de los domicilios en los que se realizan las operaciones al amparo de IMMEX</a:t>
          </a:r>
          <a:endParaRPr lang="en-US" sz="1200" b="1" kern="1200" dirty="0"/>
        </a:p>
      </dsp:txBody>
      <dsp:txXfrm>
        <a:off x="1922704" y="1363503"/>
        <a:ext cx="1185256" cy="1185256"/>
      </dsp:txXfrm>
    </dsp:sp>
    <dsp:sp modelId="{F458F5BB-0AD7-417B-A100-A3442E462FBA}">
      <dsp:nvSpPr>
        <dsp:cNvPr id="0" name=""/>
        <dsp:cNvSpPr/>
      </dsp:nvSpPr>
      <dsp:spPr>
        <a:xfrm>
          <a:off x="3353436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61379"/>
            <a:satOff val="-2061"/>
            <a:lumOff val="1257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Inventario físico de la maquinaria y equipo para realizar los procesos industriales</a:t>
          </a:r>
          <a:endParaRPr lang="en-US" sz="1200" b="1" kern="1200" dirty="0"/>
        </a:p>
      </dsp:txBody>
      <dsp:txXfrm>
        <a:off x="3598911" y="1363503"/>
        <a:ext cx="1185256" cy="1185256"/>
      </dsp:txXfrm>
    </dsp:sp>
    <dsp:sp modelId="{76D935BD-95ED-424D-A6F6-15D7BB96B701}">
      <dsp:nvSpPr>
        <dsp:cNvPr id="0" name=""/>
        <dsp:cNvSpPr/>
      </dsp:nvSpPr>
      <dsp:spPr>
        <a:xfrm>
          <a:off x="5029642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92069"/>
            <a:satOff val="-3092"/>
            <a:lumOff val="1886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Productos a exportar</a:t>
          </a:r>
          <a:endParaRPr lang="en-US" sz="1200" b="1" kern="1200" dirty="0"/>
        </a:p>
      </dsp:txBody>
      <dsp:txXfrm>
        <a:off x="5275117" y="1363503"/>
        <a:ext cx="1185256" cy="1185256"/>
      </dsp:txXfrm>
    </dsp:sp>
    <dsp:sp modelId="{973F8EFD-0908-4FEF-B8AF-BC5E195A54B4}">
      <dsp:nvSpPr>
        <dsp:cNvPr id="0" name=""/>
        <dsp:cNvSpPr/>
      </dsp:nvSpPr>
      <dsp:spPr>
        <a:xfrm>
          <a:off x="6705849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122758"/>
            <a:satOff val="-4122"/>
            <a:lumOff val="2515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Empresas certificadas exceptuadas de presentar reporte del C.P.R</a:t>
          </a:r>
        </a:p>
      </dsp:txBody>
      <dsp:txXfrm>
        <a:off x="6951324" y="1363503"/>
        <a:ext cx="1185256" cy="118525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3256D8-5A3F-4259-9843-B0CA77229283}">
      <dsp:nvSpPr>
        <dsp:cNvPr id="0" name=""/>
        <dsp:cNvSpPr/>
      </dsp:nvSpPr>
      <dsp:spPr>
        <a:xfrm>
          <a:off x="1829" y="0"/>
          <a:ext cx="654956" cy="65495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EBC9C9F-625D-426D-BE9E-5CEDABEDAED7}">
      <dsp:nvSpPr>
        <dsp:cNvPr id="0" name=""/>
        <dsp:cNvSpPr/>
      </dsp:nvSpPr>
      <dsp:spPr>
        <a:xfrm>
          <a:off x="67324" y="65495"/>
          <a:ext cx="523965" cy="523965"/>
        </a:xfrm>
        <a:prstGeom prst="chord">
          <a:avLst>
            <a:gd name="adj1" fmla="val 1168272"/>
            <a:gd name="adj2" fmla="val 963172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E5312C3-5D39-4E5C-B834-926862F79D35}">
      <dsp:nvSpPr>
        <dsp:cNvPr id="0" name=""/>
        <dsp:cNvSpPr/>
      </dsp:nvSpPr>
      <dsp:spPr>
        <a:xfrm>
          <a:off x="793235" y="0"/>
          <a:ext cx="1937580" cy="654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Desensamble, identificación, inspección, prueba, restauración</a:t>
          </a:r>
          <a:endParaRPr lang="en-US" sz="1400" b="1" kern="1200" dirty="0"/>
        </a:p>
      </dsp:txBody>
      <dsp:txXfrm>
        <a:off x="793235" y="0"/>
        <a:ext cx="1937580" cy="654956"/>
      </dsp:txXfrm>
    </dsp:sp>
    <dsp:sp modelId="{108FC4E2-227E-4A73-BB4E-EE7402172647}">
      <dsp:nvSpPr>
        <dsp:cNvPr id="0" name=""/>
        <dsp:cNvSpPr/>
      </dsp:nvSpPr>
      <dsp:spPr>
        <a:xfrm>
          <a:off x="2867265" y="0"/>
          <a:ext cx="654956" cy="65495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40F8D5-7289-41B9-8A33-A194299089A3}">
      <dsp:nvSpPr>
        <dsp:cNvPr id="0" name=""/>
        <dsp:cNvSpPr/>
      </dsp:nvSpPr>
      <dsp:spPr>
        <a:xfrm>
          <a:off x="2932760" y="65495"/>
          <a:ext cx="523965" cy="523965"/>
        </a:xfrm>
        <a:prstGeom prst="chord">
          <a:avLst>
            <a:gd name="adj1" fmla="val 20431728"/>
            <a:gd name="adj2" fmla="val 11968272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8EC18EC-AF73-41B5-92DD-AA84203317C6}">
      <dsp:nvSpPr>
        <dsp:cNvPr id="0" name=""/>
        <dsp:cNvSpPr/>
      </dsp:nvSpPr>
      <dsp:spPr>
        <a:xfrm>
          <a:off x="3658671" y="0"/>
          <a:ext cx="1937580" cy="654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Se entienden hechas bajo Reparación, Reacondicionamiento y/o </a:t>
          </a:r>
          <a:r>
            <a:rPr lang="es-MX" sz="1400" b="1" i="0" kern="1200" dirty="0" err="1" smtClean="0"/>
            <a:t>Remanufactura</a:t>
          </a:r>
          <a:endParaRPr lang="en-US" sz="1400" b="1" kern="1200" dirty="0"/>
        </a:p>
      </dsp:txBody>
      <dsp:txXfrm>
        <a:off x="3658671" y="0"/>
        <a:ext cx="1937580" cy="654956"/>
      </dsp:txXfrm>
    </dsp:sp>
    <dsp:sp modelId="{8B0948D0-E799-441D-856F-DEDA6262B936}">
      <dsp:nvSpPr>
        <dsp:cNvPr id="0" name=""/>
        <dsp:cNvSpPr/>
      </dsp:nvSpPr>
      <dsp:spPr>
        <a:xfrm>
          <a:off x="5732701" y="0"/>
          <a:ext cx="654956" cy="654956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D2AA049-E44D-4402-8910-8BE1DDE708D7}">
      <dsp:nvSpPr>
        <dsp:cNvPr id="0" name=""/>
        <dsp:cNvSpPr/>
      </dsp:nvSpPr>
      <dsp:spPr>
        <a:xfrm>
          <a:off x="5798196" y="65495"/>
          <a:ext cx="523965" cy="523965"/>
        </a:xfrm>
        <a:prstGeom prst="chord">
          <a:avLst>
            <a:gd name="adj1" fmla="val 162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5186926-1243-4583-956E-5D01FEEDFB68}">
      <dsp:nvSpPr>
        <dsp:cNvPr id="0" name=""/>
        <dsp:cNvSpPr/>
      </dsp:nvSpPr>
      <dsp:spPr>
        <a:xfrm>
          <a:off x="6524107" y="0"/>
          <a:ext cx="1937580" cy="6549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Insumos, materiales, componentes, refacciones, maquinaria y equipo</a:t>
          </a:r>
          <a:endParaRPr lang="en-US" sz="1400" b="1" kern="1200" dirty="0"/>
        </a:p>
      </dsp:txBody>
      <dsp:txXfrm>
        <a:off x="6524107" y="0"/>
        <a:ext cx="1937580" cy="654956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3D89BE-9219-4E2D-BDF2-6D76F5405283}">
      <dsp:nvSpPr>
        <dsp:cNvPr id="0" name=""/>
        <dsp:cNvSpPr/>
      </dsp:nvSpPr>
      <dsp:spPr>
        <a:xfrm>
          <a:off x="1023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Reporte de contador público registrado</a:t>
          </a:r>
        </a:p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(Cédula y No. de registro ante SHCP)</a:t>
          </a:r>
          <a:endParaRPr lang="en-US" sz="1200" b="1" kern="1200" dirty="0"/>
        </a:p>
      </dsp:txBody>
      <dsp:txXfrm>
        <a:off x="246498" y="1363503"/>
        <a:ext cx="1185256" cy="1185256"/>
      </dsp:txXfrm>
    </dsp:sp>
    <dsp:sp modelId="{66021ADF-E385-474F-B059-820966F97218}">
      <dsp:nvSpPr>
        <dsp:cNvPr id="0" name=""/>
        <dsp:cNvSpPr/>
      </dsp:nvSpPr>
      <dsp:spPr>
        <a:xfrm>
          <a:off x="1677229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30690"/>
            <a:satOff val="-1031"/>
            <a:lumOff val="629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Ubicación del domicilio fiscal y de los domicilios en los que se realizan las operaciones al amparo de IMMEX</a:t>
          </a:r>
          <a:endParaRPr lang="en-US" sz="1200" b="1" kern="1200" dirty="0"/>
        </a:p>
      </dsp:txBody>
      <dsp:txXfrm>
        <a:off x="1922704" y="1363503"/>
        <a:ext cx="1185256" cy="1185256"/>
      </dsp:txXfrm>
    </dsp:sp>
    <dsp:sp modelId="{F458F5BB-0AD7-417B-A100-A3442E462FBA}">
      <dsp:nvSpPr>
        <dsp:cNvPr id="0" name=""/>
        <dsp:cNvSpPr/>
      </dsp:nvSpPr>
      <dsp:spPr>
        <a:xfrm>
          <a:off x="3353436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61379"/>
            <a:satOff val="-2061"/>
            <a:lumOff val="1257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Inventario físico de la maquinaria y equipo para realizar los procesos industriales</a:t>
          </a:r>
          <a:endParaRPr lang="en-US" sz="1200" b="1" kern="1200" dirty="0"/>
        </a:p>
      </dsp:txBody>
      <dsp:txXfrm>
        <a:off x="3598911" y="1363503"/>
        <a:ext cx="1185256" cy="1185256"/>
      </dsp:txXfrm>
    </dsp:sp>
    <dsp:sp modelId="{76D935BD-95ED-424D-A6F6-15D7BB96B701}">
      <dsp:nvSpPr>
        <dsp:cNvPr id="0" name=""/>
        <dsp:cNvSpPr/>
      </dsp:nvSpPr>
      <dsp:spPr>
        <a:xfrm>
          <a:off x="5029642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92069"/>
            <a:satOff val="-3092"/>
            <a:lumOff val="1886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Productos a exportar</a:t>
          </a:r>
          <a:endParaRPr lang="en-US" sz="1200" b="1" kern="1200" dirty="0"/>
        </a:p>
      </dsp:txBody>
      <dsp:txXfrm>
        <a:off x="5275117" y="1363503"/>
        <a:ext cx="1185256" cy="1185256"/>
      </dsp:txXfrm>
    </dsp:sp>
    <dsp:sp modelId="{973F8EFD-0908-4FEF-B8AF-BC5E195A54B4}">
      <dsp:nvSpPr>
        <dsp:cNvPr id="0" name=""/>
        <dsp:cNvSpPr/>
      </dsp:nvSpPr>
      <dsp:spPr>
        <a:xfrm>
          <a:off x="6705849" y="1118028"/>
          <a:ext cx="1676206" cy="1676206"/>
        </a:xfrm>
        <a:prstGeom prst="ellipse">
          <a:avLst/>
        </a:prstGeom>
        <a:solidFill>
          <a:schemeClr val="accent4">
            <a:shade val="80000"/>
            <a:hueOff val="122758"/>
            <a:satOff val="-4122"/>
            <a:lumOff val="2515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Planta o taller ubicado en la franja fronteriza</a:t>
          </a:r>
        </a:p>
      </dsp:txBody>
      <dsp:txXfrm>
        <a:off x="6951324" y="1363503"/>
        <a:ext cx="1185256" cy="1185256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3256D8-5A3F-4259-9843-B0CA77229283}">
      <dsp:nvSpPr>
        <dsp:cNvPr id="0" name=""/>
        <dsp:cNvSpPr/>
      </dsp:nvSpPr>
      <dsp:spPr>
        <a:xfrm>
          <a:off x="1637" y="0"/>
          <a:ext cx="586840" cy="58684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EBC9C9F-625D-426D-BE9E-5CEDABEDAED7}">
      <dsp:nvSpPr>
        <dsp:cNvPr id="0" name=""/>
        <dsp:cNvSpPr/>
      </dsp:nvSpPr>
      <dsp:spPr>
        <a:xfrm>
          <a:off x="60321" y="58684"/>
          <a:ext cx="469472" cy="469472"/>
        </a:xfrm>
        <a:prstGeom prst="chord">
          <a:avLst>
            <a:gd name="adj1" fmla="val 1168272"/>
            <a:gd name="adj2" fmla="val 963172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E5312C3-5D39-4E5C-B834-926862F79D35}">
      <dsp:nvSpPr>
        <dsp:cNvPr id="0" name=""/>
        <dsp:cNvSpPr/>
      </dsp:nvSpPr>
      <dsp:spPr>
        <a:xfrm>
          <a:off x="710735" y="0"/>
          <a:ext cx="1736068" cy="586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smtClean="0"/>
            <a:t>Empresas IMMEX ubicadas en la franja o región fronteriza norte</a:t>
          </a:r>
          <a:endParaRPr lang="en-US" sz="1400" b="1" kern="1200"/>
        </a:p>
      </dsp:txBody>
      <dsp:txXfrm>
        <a:off x="710735" y="0"/>
        <a:ext cx="1736068" cy="586840"/>
      </dsp:txXfrm>
    </dsp:sp>
    <dsp:sp modelId="{108FC4E2-227E-4A73-BB4E-EE7402172647}">
      <dsp:nvSpPr>
        <dsp:cNvPr id="0" name=""/>
        <dsp:cNvSpPr/>
      </dsp:nvSpPr>
      <dsp:spPr>
        <a:xfrm>
          <a:off x="2569062" y="0"/>
          <a:ext cx="586840" cy="58684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40F8D5-7289-41B9-8A33-A194299089A3}">
      <dsp:nvSpPr>
        <dsp:cNvPr id="0" name=""/>
        <dsp:cNvSpPr/>
      </dsp:nvSpPr>
      <dsp:spPr>
        <a:xfrm>
          <a:off x="2627746" y="58684"/>
          <a:ext cx="469472" cy="469472"/>
        </a:xfrm>
        <a:prstGeom prst="chord">
          <a:avLst>
            <a:gd name="adj1" fmla="val 20431728"/>
            <a:gd name="adj2" fmla="val 11968272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8EC18EC-AF73-41B5-92DD-AA84203317C6}">
      <dsp:nvSpPr>
        <dsp:cNvPr id="0" name=""/>
        <dsp:cNvSpPr/>
      </dsp:nvSpPr>
      <dsp:spPr>
        <a:xfrm>
          <a:off x="3278160" y="0"/>
          <a:ext cx="1736068" cy="586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Selección de prendas de vestir (ropa de casa, cinturones calzado y tocados)</a:t>
          </a:r>
          <a:endParaRPr lang="en-US" sz="1400" b="1" kern="1200" dirty="0"/>
        </a:p>
      </dsp:txBody>
      <dsp:txXfrm>
        <a:off x="3278160" y="0"/>
        <a:ext cx="1736068" cy="586840"/>
      </dsp:txXfrm>
    </dsp:sp>
    <dsp:sp modelId="{8B0948D0-E799-441D-856F-DEDA6262B936}">
      <dsp:nvSpPr>
        <dsp:cNvPr id="0" name=""/>
        <dsp:cNvSpPr/>
      </dsp:nvSpPr>
      <dsp:spPr>
        <a:xfrm>
          <a:off x="5136487" y="0"/>
          <a:ext cx="586840" cy="586840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D2AA049-E44D-4402-8910-8BE1DDE708D7}">
      <dsp:nvSpPr>
        <dsp:cNvPr id="0" name=""/>
        <dsp:cNvSpPr/>
      </dsp:nvSpPr>
      <dsp:spPr>
        <a:xfrm>
          <a:off x="5195171" y="58684"/>
          <a:ext cx="469472" cy="469472"/>
        </a:xfrm>
        <a:prstGeom prst="chord">
          <a:avLst>
            <a:gd name="adj1" fmla="val 162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5186926-1243-4583-956E-5D01FEEDFB68}">
      <dsp:nvSpPr>
        <dsp:cNvPr id="0" name=""/>
        <dsp:cNvSpPr/>
      </dsp:nvSpPr>
      <dsp:spPr>
        <a:xfrm>
          <a:off x="5845586" y="0"/>
          <a:ext cx="1736068" cy="586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Reparación y mantenimiento de maquinaria o de vehículos usados</a:t>
          </a:r>
          <a:endParaRPr lang="en-US" sz="1400" b="1" kern="1200" dirty="0"/>
        </a:p>
      </dsp:txBody>
      <dsp:txXfrm>
        <a:off x="5845586" y="0"/>
        <a:ext cx="1736068" cy="58684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4CD39-703E-41E4-9A42-5857003CFF84}">
      <dsp:nvSpPr>
        <dsp:cNvPr id="0" name=""/>
        <dsp:cNvSpPr/>
      </dsp:nvSpPr>
      <dsp:spPr>
        <a:xfrm>
          <a:off x="1866712" y="1077"/>
          <a:ext cx="2100052" cy="62726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dirty="0" smtClean="0"/>
            <a:t>Se añade la presentación de un programa de inversión</a:t>
          </a:r>
          <a:endParaRPr lang="en-US" sz="1000" b="1" kern="1200" dirty="0"/>
        </a:p>
      </dsp:txBody>
      <dsp:txXfrm>
        <a:off x="1897333" y="31698"/>
        <a:ext cx="2038810" cy="566022"/>
      </dsp:txXfrm>
    </dsp:sp>
    <dsp:sp modelId="{653CCE5F-9599-48CA-88BF-26CE6ECC0F67}">
      <dsp:nvSpPr>
        <dsp:cNvPr id="0" name=""/>
        <dsp:cNvSpPr/>
      </dsp:nvSpPr>
      <dsp:spPr>
        <a:xfrm>
          <a:off x="1866712" y="659705"/>
          <a:ext cx="2100052" cy="627264"/>
        </a:xfrm>
        <a:prstGeom prst="roundRect">
          <a:avLst/>
        </a:prstGeom>
        <a:solidFill>
          <a:schemeClr val="accent3">
            <a:hueOff val="1327805"/>
            <a:satOff val="-1092"/>
            <a:lumOff val="12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smtClean="0"/>
            <a:t>Locales en los que se realizarán las operaciones con planos, ubicación y fotografías</a:t>
          </a:r>
          <a:endParaRPr lang="en-US" sz="1000" b="1" kern="1200"/>
        </a:p>
      </dsp:txBody>
      <dsp:txXfrm>
        <a:off x="1897333" y="690326"/>
        <a:ext cx="2038810" cy="566022"/>
      </dsp:txXfrm>
    </dsp:sp>
    <dsp:sp modelId="{9C1FFD14-4267-49FC-A98C-CE2C7672E08B}">
      <dsp:nvSpPr>
        <dsp:cNvPr id="0" name=""/>
        <dsp:cNvSpPr/>
      </dsp:nvSpPr>
      <dsp:spPr>
        <a:xfrm>
          <a:off x="1866712" y="1318333"/>
          <a:ext cx="2100052" cy="627264"/>
        </a:xfrm>
        <a:prstGeom prst="roundRect">
          <a:avLst/>
        </a:prstGeom>
        <a:solidFill>
          <a:schemeClr val="accent3">
            <a:hueOff val="2655610"/>
            <a:satOff val="-2184"/>
            <a:lumOff val="2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smtClean="0"/>
            <a:t>Descripción de los montos de inversión en bienes inmuebles, maquinaria y equipo, número de personal a contratar</a:t>
          </a:r>
          <a:endParaRPr lang="en-US" sz="1000" b="1" kern="1200"/>
        </a:p>
      </dsp:txBody>
      <dsp:txXfrm>
        <a:off x="1897333" y="1348954"/>
        <a:ext cx="2038810" cy="566022"/>
      </dsp:txXfrm>
    </dsp:sp>
    <dsp:sp modelId="{EA7CE00F-5E55-4C36-8659-A32880D9DA87}">
      <dsp:nvSpPr>
        <dsp:cNvPr id="0" name=""/>
        <dsp:cNvSpPr/>
      </dsp:nvSpPr>
      <dsp:spPr>
        <a:xfrm>
          <a:off x="1866712" y="1976961"/>
          <a:ext cx="2100052" cy="627264"/>
        </a:xfrm>
        <a:prstGeom prst="roundRect">
          <a:avLst/>
        </a:prstGeom>
        <a:solidFill>
          <a:schemeClr val="accent3">
            <a:hueOff val="3983415"/>
            <a:satOff val="-3277"/>
            <a:lumOff val="3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smtClean="0"/>
            <a:t>Valor estimado o total de importaciones por un periodo de 2 años</a:t>
          </a:r>
          <a:endParaRPr lang="en-US" sz="1000" b="1" kern="1200"/>
        </a:p>
      </dsp:txBody>
      <dsp:txXfrm>
        <a:off x="1897333" y="2007582"/>
        <a:ext cx="2038810" cy="566022"/>
      </dsp:txXfrm>
    </dsp:sp>
    <dsp:sp modelId="{D06E271D-8A3C-4E8A-9940-4C4C61F11FD2}">
      <dsp:nvSpPr>
        <dsp:cNvPr id="0" name=""/>
        <dsp:cNvSpPr/>
      </dsp:nvSpPr>
      <dsp:spPr>
        <a:xfrm>
          <a:off x="1866712" y="2635589"/>
          <a:ext cx="2100052" cy="627264"/>
        </a:xfrm>
        <a:prstGeom prst="roundRect">
          <a:avLst/>
        </a:prstGeom>
        <a:solidFill>
          <a:schemeClr val="accent3">
            <a:hueOff val="5311220"/>
            <a:satOff val="-4369"/>
            <a:lumOff val="48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smtClean="0"/>
            <a:t>Volumen o valor estimado de la producción durante 2 años</a:t>
          </a:r>
          <a:endParaRPr lang="en-US" sz="1000" b="1" kern="1200"/>
        </a:p>
      </dsp:txBody>
      <dsp:txXfrm>
        <a:off x="1897333" y="2666210"/>
        <a:ext cx="2038810" cy="566022"/>
      </dsp:txXfrm>
    </dsp:sp>
    <dsp:sp modelId="{49D6C9AE-9860-4A03-8620-D0D749BE2559}">
      <dsp:nvSpPr>
        <dsp:cNvPr id="0" name=""/>
        <dsp:cNvSpPr/>
      </dsp:nvSpPr>
      <dsp:spPr>
        <a:xfrm>
          <a:off x="1866712" y="3294217"/>
          <a:ext cx="2100052" cy="627264"/>
        </a:xfrm>
        <a:prstGeom prst="roundRect">
          <a:avLst/>
        </a:prstGeom>
        <a:solidFill>
          <a:schemeClr val="accent3">
            <a:hueOff val="6639025"/>
            <a:satOff val="-5461"/>
            <a:lumOff val="6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000" b="1" i="0" kern="1200" smtClean="0"/>
            <a:t>Calendarización del programa de inversión.</a:t>
          </a:r>
          <a:endParaRPr lang="en-US" sz="1000" b="1" kern="1200"/>
        </a:p>
      </dsp:txBody>
      <dsp:txXfrm>
        <a:off x="1897333" y="3324838"/>
        <a:ext cx="2038810" cy="566022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DCFAD8-FE08-48ED-893F-01D1E1BE7881}">
      <dsp:nvSpPr>
        <dsp:cNvPr id="0" name=""/>
        <dsp:cNvSpPr/>
      </dsp:nvSpPr>
      <dsp:spPr>
        <a:xfrm>
          <a:off x="3223" y="697078"/>
          <a:ext cx="2288465" cy="9153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20003" bIns="4000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dirty="0" smtClean="0"/>
            <a:t>Requisitos para importación de productos sensibles</a:t>
          </a:r>
          <a:endParaRPr lang="en-US" sz="1500" kern="1200" dirty="0"/>
        </a:p>
      </dsp:txBody>
      <dsp:txXfrm>
        <a:off x="3223" y="697078"/>
        <a:ext cx="2059619" cy="915386"/>
      </dsp:txXfrm>
    </dsp:sp>
    <dsp:sp modelId="{0B2E72D7-5DB6-468D-9372-D28DDB6CD247}">
      <dsp:nvSpPr>
        <dsp:cNvPr id="0" name=""/>
        <dsp:cNvSpPr/>
      </dsp:nvSpPr>
      <dsp:spPr>
        <a:xfrm>
          <a:off x="1833995" y="697078"/>
          <a:ext cx="2288465" cy="9153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i="0" kern="1200" smtClean="0"/>
            <a:t>Se unifican al procedimiento establecido en la Regla 3.3.5</a:t>
          </a:r>
          <a:endParaRPr lang="en-US" sz="1500" kern="1200"/>
        </a:p>
      </dsp:txBody>
      <dsp:txXfrm>
        <a:off x="2291688" y="697078"/>
        <a:ext cx="1373079" cy="9153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1C7AE2-5AEF-4355-A9A2-39E9B09AA077}">
      <dsp:nvSpPr>
        <dsp:cNvPr id="0" name=""/>
        <dsp:cNvSpPr/>
      </dsp:nvSpPr>
      <dsp:spPr>
        <a:xfrm rot="16200000">
          <a:off x="-811624" y="812507"/>
          <a:ext cx="3920875" cy="2295859"/>
        </a:xfrm>
        <a:prstGeom prst="flowChartManualOperation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latin typeface="+mn-lt"/>
            </a:rPr>
            <a:t>DIMMEX</a:t>
          </a:r>
          <a:endParaRPr lang="en-US" sz="1200" b="1" kern="1200" dirty="0">
            <a:latin typeface="+mn-lt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s-MX" sz="1300" kern="1200" dirty="0" smtClean="0">
              <a:latin typeface="+mn-lt"/>
            </a:rPr>
            <a:t>DOF 6/01/2016</a:t>
          </a:r>
          <a:endParaRPr lang="en-US" sz="1300" kern="1200" dirty="0">
            <a:latin typeface="+mn-lt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 dirty="0">
            <a:latin typeface="+mn-lt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>
              <a:latin typeface="+mn-lt"/>
            </a:rPr>
            <a:t>En vigor 5/02/2016</a:t>
          </a:r>
          <a:endParaRPr lang="en-US" sz="1300" kern="1200" dirty="0">
            <a:latin typeface="+mn-lt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 dirty="0">
            <a:latin typeface="+mn-lt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>
              <a:latin typeface="+mn-lt"/>
            </a:rPr>
            <a:t>Apartados </a:t>
          </a:r>
          <a:r>
            <a:rPr lang="es-MX" sz="1300" b="1" kern="1200" dirty="0" smtClean="0">
              <a:latin typeface="+mn-lt"/>
            </a:rPr>
            <a:t>D</a:t>
          </a:r>
          <a:r>
            <a:rPr lang="es-MX" sz="1300" kern="1200" dirty="0" smtClean="0">
              <a:latin typeface="+mn-lt"/>
            </a:rPr>
            <a:t> (aluminio),</a:t>
          </a:r>
          <a:r>
            <a:rPr lang="es-MX" sz="1300" b="1" kern="1200" dirty="0" smtClean="0">
              <a:latin typeface="+mn-lt"/>
            </a:rPr>
            <a:t> E </a:t>
          </a:r>
          <a:r>
            <a:rPr lang="es-MX" sz="1300" kern="1200" dirty="0" smtClean="0">
              <a:latin typeface="+mn-lt"/>
            </a:rPr>
            <a:t>(desechos de metales) y </a:t>
          </a:r>
          <a:r>
            <a:rPr lang="es-MX" sz="1300" b="1" kern="1200" dirty="0" smtClean="0">
              <a:latin typeface="+mn-lt"/>
            </a:rPr>
            <a:t>F</a:t>
          </a:r>
          <a:r>
            <a:rPr lang="es-MX" sz="1300" kern="1200" dirty="0" smtClean="0">
              <a:latin typeface="+mn-lt"/>
            </a:rPr>
            <a:t> (productos de tabaco) del </a:t>
          </a:r>
          <a:r>
            <a:rPr lang="es-MX" sz="1300" b="1" kern="1200" dirty="0" smtClean="0">
              <a:latin typeface="+mn-lt"/>
            </a:rPr>
            <a:t>Anexo II</a:t>
          </a:r>
          <a:r>
            <a:rPr lang="es-MX" sz="1300" kern="1200" dirty="0" smtClean="0">
              <a:latin typeface="+mn-lt"/>
            </a:rPr>
            <a:t>, 15 días hábiles siguientes a la entrada en vigor del Acuerdo a que se refiere el Artículo 5 del DIMMEX</a:t>
          </a:r>
          <a:endParaRPr lang="en-US" sz="1300" kern="1200" dirty="0">
            <a:latin typeface="+mn-lt"/>
          </a:endParaRPr>
        </a:p>
      </dsp:txBody>
      <dsp:txXfrm rot="5400000">
        <a:off x="884" y="784174"/>
        <a:ext cx="2295859" cy="2352525"/>
      </dsp:txXfrm>
    </dsp:sp>
    <dsp:sp modelId="{F657FFBF-F7AD-4CE2-80A9-C6D85BBEA575}">
      <dsp:nvSpPr>
        <dsp:cNvPr id="0" name=""/>
        <dsp:cNvSpPr/>
      </dsp:nvSpPr>
      <dsp:spPr>
        <a:xfrm rot="16200000">
          <a:off x="1656424" y="812507"/>
          <a:ext cx="3920875" cy="2295859"/>
        </a:xfrm>
        <a:prstGeom prst="flowChartManualOperation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 Modificación al Acuerdo a que se refiere el Artículo 5 del DIMMEX</a:t>
          </a:r>
          <a:endParaRPr lang="en-US" sz="14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/>
            <a:t>Dentro de los  60 días hábiles siguientes a su entrada en vigor.</a:t>
          </a: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kern="1200" dirty="0" smtClean="0"/>
            <a:t>(2/mayo/2016)</a:t>
          </a:r>
          <a:endParaRPr lang="en-US" sz="13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500" kern="1200" dirty="0"/>
        </a:p>
      </dsp:txBody>
      <dsp:txXfrm rot="5400000">
        <a:off x="2468932" y="784174"/>
        <a:ext cx="2295859" cy="2352525"/>
      </dsp:txXfrm>
    </dsp:sp>
    <dsp:sp modelId="{09B699A4-C7DC-4449-903B-3D7E1E72FD2A}">
      <dsp:nvSpPr>
        <dsp:cNvPr id="0" name=""/>
        <dsp:cNvSpPr/>
      </dsp:nvSpPr>
      <dsp:spPr>
        <a:xfrm rot="16200000">
          <a:off x="4124473" y="812507"/>
          <a:ext cx="3920875" cy="2295859"/>
        </a:xfrm>
        <a:prstGeom prst="flowChartManualOperation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Acuerdo a que se refiere el artículo 5 DIMMEX</a:t>
          </a:r>
          <a:endParaRPr lang="en-US" sz="14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b="0" kern="1200" dirty="0" smtClean="0"/>
            <a:t>DOF 12/12/2016</a:t>
          </a: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b="0" kern="1200" dirty="0" smtClean="0"/>
            <a:t>(224 días después)</a:t>
          </a: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b="0" kern="1200" dirty="0" smtClean="0"/>
            <a:t>Entrada en vigor: 26/1/2017.</a:t>
          </a: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300" b="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1300" b="0" kern="1200" dirty="0" smtClean="0"/>
            <a:t>Apartados D, E, y F del Anexo II DIMMEX: en vigor a partir del 17/02/2017</a:t>
          </a:r>
          <a:endParaRPr lang="en-US" sz="1300" b="0" kern="1200" dirty="0"/>
        </a:p>
      </dsp:txBody>
      <dsp:txXfrm rot="5400000">
        <a:off x="4936981" y="784174"/>
        <a:ext cx="2295859" cy="2352525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B4F464-CCB3-477E-A7F1-5193552D3F3F}">
      <dsp:nvSpPr>
        <dsp:cNvPr id="0" name=""/>
        <dsp:cNvSpPr/>
      </dsp:nvSpPr>
      <dsp:spPr>
        <a:xfrm>
          <a:off x="3223" y="697078"/>
          <a:ext cx="2288465" cy="91538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346" tIns="50673" rIns="25337" bIns="50673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0" i="0" kern="1200" dirty="0" smtClean="0"/>
            <a:t>Ampliación para productos sensibles</a:t>
          </a:r>
          <a:endParaRPr lang="en-US" sz="1900" kern="1200" dirty="0"/>
        </a:p>
      </dsp:txBody>
      <dsp:txXfrm>
        <a:off x="3223" y="697078"/>
        <a:ext cx="2059619" cy="915386"/>
      </dsp:txXfrm>
    </dsp:sp>
    <dsp:sp modelId="{BA2A8ABA-C0C8-4DBF-B988-1737FE68CD15}">
      <dsp:nvSpPr>
        <dsp:cNvPr id="0" name=""/>
        <dsp:cNvSpPr/>
      </dsp:nvSpPr>
      <dsp:spPr>
        <a:xfrm>
          <a:off x="1833995" y="697078"/>
          <a:ext cx="2288465" cy="9153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50673" rIns="25337" bIns="50673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b="0" i="0" kern="1200" dirty="0" smtClean="0"/>
            <a:t>Código 7200.00.00</a:t>
          </a:r>
          <a:endParaRPr lang="en-US" sz="1900" kern="1200" dirty="0"/>
        </a:p>
      </dsp:txBody>
      <dsp:txXfrm>
        <a:off x="2291688" y="697078"/>
        <a:ext cx="1373079" cy="91538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E12232-0E0F-4C0B-AAE2-0E5A489BFCAE}">
      <dsp:nvSpPr>
        <dsp:cNvPr id="0" name=""/>
        <dsp:cNvSpPr/>
      </dsp:nvSpPr>
      <dsp:spPr>
        <a:xfrm>
          <a:off x="120771" y="3186630"/>
          <a:ext cx="1790335" cy="5899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0" i="0" kern="1200" dirty="0" smtClean="0"/>
            <a:t>Regla 3.1.5.</a:t>
          </a:r>
          <a:endParaRPr lang="en-US" sz="2400" kern="1200" dirty="0"/>
        </a:p>
      </dsp:txBody>
      <dsp:txXfrm>
        <a:off x="120771" y="3186630"/>
        <a:ext cx="1790335" cy="589997"/>
      </dsp:txXfrm>
    </dsp:sp>
    <dsp:sp modelId="{8392746A-99CB-42DD-95A7-AB8445D829F1}">
      <dsp:nvSpPr>
        <dsp:cNvPr id="0" name=""/>
        <dsp:cNvSpPr/>
      </dsp:nvSpPr>
      <dsp:spPr>
        <a:xfrm>
          <a:off x="118736" y="3007190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3FC73A-BF6E-4804-B685-1EA3F28AA7C5}">
      <dsp:nvSpPr>
        <dsp:cNvPr id="0" name=""/>
        <dsp:cNvSpPr/>
      </dsp:nvSpPr>
      <dsp:spPr>
        <a:xfrm>
          <a:off x="218425" y="2807812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962A8F-038B-47B5-AC5F-CCADA5AD282B}">
      <dsp:nvSpPr>
        <dsp:cNvPr id="0" name=""/>
        <dsp:cNvSpPr/>
      </dsp:nvSpPr>
      <dsp:spPr>
        <a:xfrm>
          <a:off x="457679" y="2847687"/>
          <a:ext cx="223791" cy="223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70A4DB-FABD-47F5-A3B6-94B256E84099}">
      <dsp:nvSpPr>
        <dsp:cNvPr id="0" name=""/>
        <dsp:cNvSpPr/>
      </dsp:nvSpPr>
      <dsp:spPr>
        <a:xfrm>
          <a:off x="657058" y="2628371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2B72D3-4807-4EEC-97C0-B3100A30B7C8}">
      <dsp:nvSpPr>
        <dsp:cNvPr id="0" name=""/>
        <dsp:cNvSpPr/>
      </dsp:nvSpPr>
      <dsp:spPr>
        <a:xfrm>
          <a:off x="916249" y="2548620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4C56FF-851C-4F0A-91EA-AAF0D42D91C8}">
      <dsp:nvSpPr>
        <dsp:cNvPr id="0" name=""/>
        <dsp:cNvSpPr/>
      </dsp:nvSpPr>
      <dsp:spPr>
        <a:xfrm>
          <a:off x="1235255" y="2688185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819D48-981E-425A-BCBD-053BE40E3E3C}">
      <dsp:nvSpPr>
        <dsp:cNvPr id="0" name=""/>
        <dsp:cNvSpPr/>
      </dsp:nvSpPr>
      <dsp:spPr>
        <a:xfrm>
          <a:off x="1434633" y="2787874"/>
          <a:ext cx="223791" cy="223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F9827E-3DD8-4786-9BC0-342BEF789879}">
      <dsp:nvSpPr>
        <dsp:cNvPr id="0" name=""/>
        <dsp:cNvSpPr/>
      </dsp:nvSpPr>
      <dsp:spPr>
        <a:xfrm>
          <a:off x="1713763" y="3007190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2689F6-BD3F-45C5-A6A0-BEEC919033EE}">
      <dsp:nvSpPr>
        <dsp:cNvPr id="0" name=""/>
        <dsp:cNvSpPr/>
      </dsp:nvSpPr>
      <dsp:spPr>
        <a:xfrm>
          <a:off x="1833390" y="3226506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CBCBDB-5FCB-4F73-A3ED-515EDA1336A6}">
      <dsp:nvSpPr>
        <dsp:cNvPr id="0" name=""/>
        <dsp:cNvSpPr/>
      </dsp:nvSpPr>
      <dsp:spPr>
        <a:xfrm>
          <a:off x="796622" y="2807812"/>
          <a:ext cx="366205" cy="3662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2453C-0C2C-4D60-834D-B94757DB72A1}">
      <dsp:nvSpPr>
        <dsp:cNvPr id="0" name=""/>
        <dsp:cNvSpPr/>
      </dsp:nvSpPr>
      <dsp:spPr>
        <a:xfrm>
          <a:off x="19047" y="3565449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E2047C-1C03-4119-80B4-D3AAF73E0502}">
      <dsp:nvSpPr>
        <dsp:cNvPr id="0" name=""/>
        <dsp:cNvSpPr/>
      </dsp:nvSpPr>
      <dsp:spPr>
        <a:xfrm>
          <a:off x="138674" y="3744890"/>
          <a:ext cx="223791" cy="223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272632-9181-4D68-89AC-A4745D0F502C}">
      <dsp:nvSpPr>
        <dsp:cNvPr id="0" name=""/>
        <dsp:cNvSpPr/>
      </dsp:nvSpPr>
      <dsp:spPr>
        <a:xfrm>
          <a:off x="437741" y="3904392"/>
          <a:ext cx="325515" cy="3255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C056A5-3FE7-4732-9FCB-C441AD42BA71}">
      <dsp:nvSpPr>
        <dsp:cNvPr id="0" name=""/>
        <dsp:cNvSpPr/>
      </dsp:nvSpPr>
      <dsp:spPr>
        <a:xfrm>
          <a:off x="856436" y="4163584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40611-C748-48BE-89E6-BE78CFF336C1}">
      <dsp:nvSpPr>
        <dsp:cNvPr id="0" name=""/>
        <dsp:cNvSpPr/>
      </dsp:nvSpPr>
      <dsp:spPr>
        <a:xfrm>
          <a:off x="936187" y="3904392"/>
          <a:ext cx="223791" cy="223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F88C4-0ABC-49E5-92C9-975E499D47F9}">
      <dsp:nvSpPr>
        <dsp:cNvPr id="0" name=""/>
        <dsp:cNvSpPr/>
      </dsp:nvSpPr>
      <dsp:spPr>
        <a:xfrm>
          <a:off x="1135566" y="4183522"/>
          <a:ext cx="142413" cy="142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862A99-AA52-4D37-AA5E-506ACA5779DF}">
      <dsp:nvSpPr>
        <dsp:cNvPr id="0" name=""/>
        <dsp:cNvSpPr/>
      </dsp:nvSpPr>
      <dsp:spPr>
        <a:xfrm>
          <a:off x="1315006" y="3864517"/>
          <a:ext cx="325515" cy="3255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4268F6-0569-4F54-9A7A-C1173350069A}">
      <dsp:nvSpPr>
        <dsp:cNvPr id="0" name=""/>
        <dsp:cNvSpPr/>
      </dsp:nvSpPr>
      <dsp:spPr>
        <a:xfrm>
          <a:off x="1753638" y="3784765"/>
          <a:ext cx="223791" cy="2237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CD0D84-D67C-4188-B860-4D9FFD8C79C0}">
      <dsp:nvSpPr>
        <dsp:cNvPr id="0" name=""/>
        <dsp:cNvSpPr/>
      </dsp:nvSpPr>
      <dsp:spPr>
        <a:xfrm>
          <a:off x="1977430" y="2847356"/>
          <a:ext cx="657245" cy="1254752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5772F-751D-474F-8A97-729BC5CFE1FA}">
      <dsp:nvSpPr>
        <dsp:cNvPr id="0" name=""/>
        <dsp:cNvSpPr/>
      </dsp:nvSpPr>
      <dsp:spPr>
        <a:xfrm>
          <a:off x="2634675" y="2847965"/>
          <a:ext cx="1792486" cy="1254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i="0" kern="1200" dirty="0" smtClean="0"/>
            <a:t>Se corrige la referencia al  concepto de periodo </a:t>
          </a:r>
          <a:r>
            <a:rPr lang="es-MX" sz="1200" b="1" i="0" kern="1200" dirty="0" err="1" smtClean="0"/>
            <a:t>preoperativo</a:t>
          </a:r>
          <a:r>
            <a:rPr lang="es-MX" sz="1200" b="1" i="0" kern="1200" dirty="0" smtClean="0"/>
            <a:t> según la LISR (</a:t>
          </a:r>
          <a:r>
            <a:rPr lang="es-MX" sz="1200" b="1" i="0" u="sng" kern="1200" dirty="0" smtClean="0"/>
            <a:t>antes se indicaba el artículo 38</a:t>
          </a:r>
          <a:r>
            <a:rPr lang="es-MX" sz="1200" b="1" i="0" kern="1200" dirty="0" smtClean="0"/>
            <a:t>) y debe ser el artículo 32</a:t>
          </a:r>
          <a:endParaRPr lang="en-US" sz="1200" b="1" kern="1200" dirty="0"/>
        </a:p>
      </dsp:txBody>
      <dsp:txXfrm>
        <a:off x="2634675" y="2847965"/>
        <a:ext cx="1792486" cy="1254740"/>
      </dsp:txXfrm>
    </dsp:sp>
    <dsp:sp modelId="{DF5C6265-786B-4AA1-BED8-442AC15C2171}">
      <dsp:nvSpPr>
        <dsp:cNvPr id="0" name=""/>
        <dsp:cNvSpPr/>
      </dsp:nvSpPr>
      <dsp:spPr>
        <a:xfrm>
          <a:off x="4427162" y="2847356"/>
          <a:ext cx="657245" cy="1254752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19D695-9990-44BA-B5AA-EF2CAC9ADB53}">
      <dsp:nvSpPr>
        <dsp:cNvPr id="0" name=""/>
        <dsp:cNvSpPr/>
      </dsp:nvSpPr>
      <dsp:spPr>
        <a:xfrm>
          <a:off x="5084407" y="2847965"/>
          <a:ext cx="1792486" cy="1254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just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kern="1200" dirty="0" smtClean="0"/>
            <a:t>El periodo de investigación y desarrollo, relacionados con el diseño, elaboración, mejoramiento, empaque o distribución de un producto, así como con la prestación de un servicio antes de que el contribuyente enajene sus productos o preste sus servicios, en forma constante</a:t>
          </a:r>
          <a:endParaRPr lang="en-US" sz="1200" b="1" kern="1200" dirty="0"/>
        </a:p>
      </dsp:txBody>
      <dsp:txXfrm>
        <a:off x="5084407" y="2847965"/>
        <a:ext cx="1792486" cy="1254740"/>
      </dsp:txXfrm>
    </dsp:sp>
    <dsp:sp modelId="{E4FB7A01-9040-49E7-AC9C-38D09F02237F}">
      <dsp:nvSpPr>
        <dsp:cNvPr id="0" name=""/>
        <dsp:cNvSpPr/>
      </dsp:nvSpPr>
      <dsp:spPr>
        <a:xfrm>
          <a:off x="6876894" y="2847356"/>
          <a:ext cx="657245" cy="1254752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410D11-3445-4C10-A863-70016F1ACCB3}">
      <dsp:nvSpPr>
        <dsp:cNvPr id="0" name=""/>
        <dsp:cNvSpPr/>
      </dsp:nvSpPr>
      <dsp:spPr>
        <a:xfrm>
          <a:off x="7605839" y="2743660"/>
          <a:ext cx="1523613" cy="15236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i="0" u="sng" kern="1200" dirty="0" smtClean="0"/>
            <a:t>No</a:t>
          </a:r>
          <a:r>
            <a:rPr lang="es-ES" sz="1200" b="1" i="0" kern="1200" dirty="0" smtClean="0"/>
            <a:t> será contabilizado en el valor o porcentaje de exportación exigido para operar el programa IMMEX.</a:t>
          </a:r>
          <a:endParaRPr lang="en-US" sz="1200" b="1" kern="1200" dirty="0"/>
        </a:p>
      </dsp:txBody>
      <dsp:txXfrm>
        <a:off x="7828967" y="2966788"/>
        <a:ext cx="1077357" cy="1077357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135685-F208-4C95-A952-49B109EF932D}">
      <dsp:nvSpPr>
        <dsp:cNvPr id="0" name=""/>
        <dsp:cNvSpPr/>
      </dsp:nvSpPr>
      <dsp:spPr>
        <a:xfrm>
          <a:off x="87609" y="2357614"/>
          <a:ext cx="1257396" cy="4143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i="0" kern="1200" dirty="0" smtClean="0"/>
            <a:t>Regla 3.2.16</a:t>
          </a:r>
          <a:endParaRPr lang="en-US" sz="2000" b="1" kern="1200" dirty="0"/>
        </a:p>
      </dsp:txBody>
      <dsp:txXfrm>
        <a:off x="87609" y="2357614"/>
        <a:ext cx="1257396" cy="414369"/>
      </dsp:txXfrm>
    </dsp:sp>
    <dsp:sp modelId="{ACEC694C-9734-42FC-A04F-F7E79C92E7B6}">
      <dsp:nvSpPr>
        <dsp:cNvPr id="0" name=""/>
        <dsp:cNvSpPr/>
      </dsp:nvSpPr>
      <dsp:spPr>
        <a:xfrm>
          <a:off x="86180" y="2231589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6D3A50-02B1-4322-BF17-E36278FF7146}">
      <dsp:nvSpPr>
        <dsp:cNvPr id="0" name=""/>
        <dsp:cNvSpPr/>
      </dsp:nvSpPr>
      <dsp:spPr>
        <a:xfrm>
          <a:off x="156194" y="2091560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F54C49-045E-4480-B2BB-6D48E52DCC46}">
      <dsp:nvSpPr>
        <dsp:cNvPr id="0" name=""/>
        <dsp:cNvSpPr/>
      </dsp:nvSpPr>
      <dsp:spPr>
        <a:xfrm>
          <a:off x="324228" y="2119566"/>
          <a:ext cx="157174" cy="1571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0F9994-DE5D-42D2-AD15-048AC8404A3E}">
      <dsp:nvSpPr>
        <dsp:cNvPr id="0" name=""/>
        <dsp:cNvSpPr/>
      </dsp:nvSpPr>
      <dsp:spPr>
        <a:xfrm>
          <a:off x="464256" y="1965535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AAED88-FF8D-49C8-93E2-4727FD2CC44C}">
      <dsp:nvSpPr>
        <dsp:cNvPr id="0" name=""/>
        <dsp:cNvSpPr/>
      </dsp:nvSpPr>
      <dsp:spPr>
        <a:xfrm>
          <a:off x="646293" y="1909524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4CDE36-DCC5-48A6-A78E-64D75C169991}">
      <dsp:nvSpPr>
        <dsp:cNvPr id="0" name=""/>
        <dsp:cNvSpPr/>
      </dsp:nvSpPr>
      <dsp:spPr>
        <a:xfrm>
          <a:off x="870338" y="2007543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E3747D-9484-4878-A8D9-200C8ACF1BD4}">
      <dsp:nvSpPr>
        <dsp:cNvPr id="0" name=""/>
        <dsp:cNvSpPr/>
      </dsp:nvSpPr>
      <dsp:spPr>
        <a:xfrm>
          <a:off x="1010367" y="2077557"/>
          <a:ext cx="157174" cy="1571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DB5D3F-97C3-4984-89AE-479FEFCA900B}">
      <dsp:nvSpPr>
        <dsp:cNvPr id="0" name=""/>
        <dsp:cNvSpPr/>
      </dsp:nvSpPr>
      <dsp:spPr>
        <a:xfrm>
          <a:off x="1206406" y="2231589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39CDB8-95F5-4DEE-B6F4-7A7D3E440712}">
      <dsp:nvSpPr>
        <dsp:cNvPr id="0" name=""/>
        <dsp:cNvSpPr/>
      </dsp:nvSpPr>
      <dsp:spPr>
        <a:xfrm>
          <a:off x="1290423" y="2385620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961D52-5F72-43F4-95B9-8055459DB133}">
      <dsp:nvSpPr>
        <dsp:cNvPr id="0" name=""/>
        <dsp:cNvSpPr/>
      </dsp:nvSpPr>
      <dsp:spPr>
        <a:xfrm>
          <a:off x="562276" y="2091560"/>
          <a:ext cx="257194" cy="2571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BBEC59-9EA8-4051-B0EE-21245A4BE736}">
      <dsp:nvSpPr>
        <dsp:cNvPr id="0" name=""/>
        <dsp:cNvSpPr/>
      </dsp:nvSpPr>
      <dsp:spPr>
        <a:xfrm>
          <a:off x="16166" y="2623668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C3D24-146A-4502-B99A-D7C0CE087DD9}">
      <dsp:nvSpPr>
        <dsp:cNvPr id="0" name=""/>
        <dsp:cNvSpPr/>
      </dsp:nvSpPr>
      <dsp:spPr>
        <a:xfrm>
          <a:off x="100183" y="2749693"/>
          <a:ext cx="157174" cy="1571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EB7A80-2990-4FF5-A20A-F2939DAD47C5}">
      <dsp:nvSpPr>
        <dsp:cNvPr id="0" name=""/>
        <dsp:cNvSpPr/>
      </dsp:nvSpPr>
      <dsp:spPr>
        <a:xfrm>
          <a:off x="310225" y="2861716"/>
          <a:ext cx="228617" cy="228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17271F-13AB-4CDD-BA75-8BCADFAB0E77}">
      <dsp:nvSpPr>
        <dsp:cNvPr id="0" name=""/>
        <dsp:cNvSpPr/>
      </dsp:nvSpPr>
      <dsp:spPr>
        <a:xfrm>
          <a:off x="604285" y="3043752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6E4102-4A33-4E2F-9B5D-D6EFBEDBF2B8}">
      <dsp:nvSpPr>
        <dsp:cNvPr id="0" name=""/>
        <dsp:cNvSpPr/>
      </dsp:nvSpPr>
      <dsp:spPr>
        <a:xfrm>
          <a:off x="660296" y="2861716"/>
          <a:ext cx="157174" cy="1571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D1F9E-0818-403A-B8CC-68DB3B1EE9EB}">
      <dsp:nvSpPr>
        <dsp:cNvPr id="0" name=""/>
        <dsp:cNvSpPr/>
      </dsp:nvSpPr>
      <dsp:spPr>
        <a:xfrm>
          <a:off x="800324" y="3057755"/>
          <a:ext cx="100020" cy="100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E5BD2-BA02-429C-81D5-303F1F9F890D}">
      <dsp:nvSpPr>
        <dsp:cNvPr id="0" name=""/>
        <dsp:cNvSpPr/>
      </dsp:nvSpPr>
      <dsp:spPr>
        <a:xfrm>
          <a:off x="926350" y="2833710"/>
          <a:ext cx="228617" cy="228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A7F3B5-E0B1-4C96-8C7A-2AA645E3E55F}">
      <dsp:nvSpPr>
        <dsp:cNvPr id="0" name=""/>
        <dsp:cNvSpPr/>
      </dsp:nvSpPr>
      <dsp:spPr>
        <a:xfrm>
          <a:off x="1234412" y="2777699"/>
          <a:ext cx="157174" cy="1571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17B0D-D9E9-4BF6-BF53-3F96CE83BAA2}">
      <dsp:nvSpPr>
        <dsp:cNvPr id="0" name=""/>
        <dsp:cNvSpPr/>
      </dsp:nvSpPr>
      <dsp:spPr>
        <a:xfrm>
          <a:off x="1391586" y="2119333"/>
          <a:ext cx="461599" cy="881243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92E3C8-FA26-48C7-8D4D-40F959A38D34}">
      <dsp:nvSpPr>
        <dsp:cNvPr id="0" name=""/>
        <dsp:cNvSpPr/>
      </dsp:nvSpPr>
      <dsp:spPr>
        <a:xfrm>
          <a:off x="1853186" y="2119761"/>
          <a:ext cx="1258907" cy="881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smtClean="0"/>
            <a:t>Resolución de ampliación ya no incluirá:</a:t>
          </a:r>
          <a:endParaRPr lang="en-US" sz="1400" b="1" kern="1200"/>
        </a:p>
      </dsp:txBody>
      <dsp:txXfrm>
        <a:off x="1853186" y="2119761"/>
        <a:ext cx="1258907" cy="881235"/>
      </dsp:txXfrm>
    </dsp:sp>
    <dsp:sp modelId="{C51BF2C6-DE7B-4BD7-B59A-89955FC67BAC}">
      <dsp:nvSpPr>
        <dsp:cNvPr id="0" name=""/>
        <dsp:cNvSpPr/>
      </dsp:nvSpPr>
      <dsp:spPr>
        <a:xfrm>
          <a:off x="3112093" y="2119333"/>
          <a:ext cx="461599" cy="881243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527F10-4D84-4AE4-8671-AC5478329CAA}">
      <dsp:nvSpPr>
        <dsp:cNvPr id="0" name=""/>
        <dsp:cNvSpPr/>
      </dsp:nvSpPr>
      <dsp:spPr>
        <a:xfrm>
          <a:off x="3573693" y="2119761"/>
          <a:ext cx="1258907" cy="881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smtClean="0"/>
            <a:t>Clasificación arancelaria de la mercancía a exportar</a:t>
          </a:r>
          <a:endParaRPr lang="en-US" sz="1400" b="1" kern="1200"/>
        </a:p>
      </dsp:txBody>
      <dsp:txXfrm>
        <a:off x="3573693" y="2119761"/>
        <a:ext cx="1258907" cy="881235"/>
      </dsp:txXfrm>
    </dsp:sp>
    <dsp:sp modelId="{C93E4E03-97B6-4657-9707-F13CDB38F288}">
      <dsp:nvSpPr>
        <dsp:cNvPr id="0" name=""/>
        <dsp:cNvSpPr/>
      </dsp:nvSpPr>
      <dsp:spPr>
        <a:xfrm>
          <a:off x="4832600" y="2119333"/>
          <a:ext cx="461599" cy="881243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48B943-DFC1-4056-963D-0952DF30138B}">
      <dsp:nvSpPr>
        <dsp:cNvPr id="0" name=""/>
        <dsp:cNvSpPr/>
      </dsp:nvSpPr>
      <dsp:spPr>
        <a:xfrm>
          <a:off x="5294199" y="2119761"/>
          <a:ext cx="1809364" cy="8812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just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i="0" kern="1200" dirty="0" smtClean="0"/>
            <a:t>En caso de </a:t>
          </a:r>
          <a:r>
            <a:rPr lang="es-MX" sz="1400" b="1" i="0" kern="1200" dirty="0" err="1" smtClean="0"/>
            <a:t>submanufactura</a:t>
          </a:r>
          <a:r>
            <a:rPr lang="es-MX" sz="1400" b="1" i="0" kern="1200" dirty="0" smtClean="0"/>
            <a:t>: denominación o razón social de </a:t>
          </a:r>
          <a:r>
            <a:rPr lang="es-MX" sz="1400" b="1" i="0" u="sng" kern="1200" dirty="0" smtClean="0"/>
            <a:t>empresas </a:t>
          </a:r>
          <a:r>
            <a:rPr lang="es-MX" sz="1400" b="1" i="0" u="none" kern="1200" dirty="0" err="1" smtClean="0"/>
            <a:t>submanufactureras</a:t>
          </a:r>
          <a:r>
            <a:rPr lang="es-MX" sz="1400" b="1" i="0" kern="1200" dirty="0" smtClean="0"/>
            <a:t>.</a:t>
          </a:r>
          <a:endParaRPr lang="en-US" sz="1400" b="1" kern="1200" dirty="0"/>
        </a:p>
      </dsp:txBody>
      <dsp:txXfrm>
        <a:off x="5294199" y="2119761"/>
        <a:ext cx="1809364" cy="881235"/>
      </dsp:txXfrm>
    </dsp:sp>
    <dsp:sp modelId="{6AAA7FE6-8C66-4952-AB7A-4DFFA907B0CE}">
      <dsp:nvSpPr>
        <dsp:cNvPr id="0" name=""/>
        <dsp:cNvSpPr/>
      </dsp:nvSpPr>
      <dsp:spPr>
        <a:xfrm>
          <a:off x="7103564" y="2119333"/>
          <a:ext cx="461599" cy="881243"/>
        </a:xfrm>
        <a:prstGeom prst="chevron">
          <a:avLst>
            <a:gd name="adj" fmla="val 6231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651321-6923-48FF-AA35-60D0D9470F14}">
      <dsp:nvSpPr>
        <dsp:cNvPr id="0" name=""/>
        <dsp:cNvSpPr/>
      </dsp:nvSpPr>
      <dsp:spPr>
        <a:xfrm>
          <a:off x="7615519" y="2046505"/>
          <a:ext cx="1070071" cy="10700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i="0" kern="1200" dirty="0" smtClean="0"/>
            <a:t>Art. 169, fracción II RLA 21 DIMMEX: </a:t>
          </a:r>
          <a:r>
            <a:rPr lang="es-MX" sz="1200" b="1" i="0" u="sng" kern="1200" dirty="0" smtClean="0"/>
            <a:t>personas físicas</a:t>
          </a:r>
          <a:r>
            <a:rPr lang="es-MX" sz="1200" b="1" i="0" kern="1200" dirty="0" smtClean="0"/>
            <a:t>.</a:t>
          </a:r>
          <a:endParaRPr lang="en-US" sz="1200" b="1" kern="1200" dirty="0"/>
        </a:p>
      </dsp:txBody>
      <dsp:txXfrm>
        <a:off x="7772227" y="2203213"/>
        <a:ext cx="756655" cy="756655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8F0A22-1B0D-4D8E-B3D9-CA637A00A24F}">
      <dsp:nvSpPr>
        <dsp:cNvPr id="0" name=""/>
        <dsp:cNvSpPr/>
      </dsp:nvSpPr>
      <dsp:spPr>
        <a:xfrm>
          <a:off x="5018" y="0"/>
          <a:ext cx="1499906" cy="788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i="0" kern="1200" dirty="0" smtClean="0"/>
            <a:t>Mineral de hierro.</a:t>
          </a:r>
          <a:endParaRPr lang="en-US" sz="2100" b="1" kern="1200" dirty="0"/>
        </a:p>
      </dsp:txBody>
      <dsp:txXfrm>
        <a:off x="28100" y="23082"/>
        <a:ext cx="1453742" cy="741922"/>
      </dsp:txXfrm>
    </dsp:sp>
    <dsp:sp modelId="{40BA80C8-06CA-4608-8201-5320E1269F0D}">
      <dsp:nvSpPr>
        <dsp:cNvPr id="0" name=""/>
        <dsp:cNvSpPr/>
      </dsp:nvSpPr>
      <dsp:spPr>
        <a:xfrm>
          <a:off x="1654915" y="208054"/>
          <a:ext cx="317980" cy="3719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/>
        </a:p>
      </dsp:txBody>
      <dsp:txXfrm>
        <a:off x="1654915" y="282449"/>
        <a:ext cx="222586" cy="223186"/>
      </dsp:txXfrm>
    </dsp:sp>
    <dsp:sp modelId="{E7F61C13-DCC5-4C3B-8EDF-A4E848EB2897}">
      <dsp:nvSpPr>
        <dsp:cNvPr id="0" name=""/>
        <dsp:cNvSpPr/>
      </dsp:nvSpPr>
      <dsp:spPr>
        <a:xfrm>
          <a:off x="2104888" y="0"/>
          <a:ext cx="1499906" cy="788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i="0" kern="1200" smtClean="0"/>
            <a:t>Anexo 2.2.1. </a:t>
          </a:r>
          <a:endParaRPr lang="en-US" sz="2100" b="1" kern="1200"/>
        </a:p>
      </dsp:txBody>
      <dsp:txXfrm>
        <a:off x="2127970" y="23082"/>
        <a:ext cx="1453742" cy="741922"/>
      </dsp:txXfrm>
    </dsp:sp>
    <dsp:sp modelId="{17480230-7EB3-42C8-AAE2-E22BE552895A}">
      <dsp:nvSpPr>
        <dsp:cNvPr id="0" name=""/>
        <dsp:cNvSpPr/>
      </dsp:nvSpPr>
      <dsp:spPr>
        <a:xfrm>
          <a:off x="3754785" y="208054"/>
          <a:ext cx="317980" cy="3719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/>
        </a:p>
      </dsp:txBody>
      <dsp:txXfrm>
        <a:off x="3754785" y="282449"/>
        <a:ext cx="222586" cy="223186"/>
      </dsp:txXfrm>
    </dsp:sp>
    <dsp:sp modelId="{83C03C9B-AB5C-4E95-83FB-2705AC61923B}">
      <dsp:nvSpPr>
        <dsp:cNvPr id="0" name=""/>
        <dsp:cNvSpPr/>
      </dsp:nvSpPr>
      <dsp:spPr>
        <a:xfrm>
          <a:off x="4204757" y="0"/>
          <a:ext cx="1499906" cy="788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b="1" i="0" kern="1200" smtClean="0"/>
            <a:t>Numeral 7 bis</a:t>
          </a:r>
          <a:endParaRPr lang="en-US" sz="2100" b="1" kern="1200"/>
        </a:p>
      </dsp:txBody>
      <dsp:txXfrm>
        <a:off x="4227839" y="23082"/>
        <a:ext cx="1453742" cy="741922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A95105-ADEB-41A1-944C-7716B7C36C89}">
      <dsp:nvSpPr>
        <dsp:cNvPr id="0" name=""/>
        <dsp:cNvSpPr/>
      </dsp:nvSpPr>
      <dsp:spPr>
        <a:xfrm>
          <a:off x="0" y="5057"/>
          <a:ext cx="1145050" cy="11700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dirty="0" smtClean="0"/>
            <a:t>Anexo 2.2.1</a:t>
          </a:r>
          <a:endParaRPr lang="en-US" sz="1800" b="1" kern="1200" dirty="0"/>
        </a:p>
      </dsp:txBody>
      <dsp:txXfrm>
        <a:off x="33537" y="38594"/>
        <a:ext cx="1077976" cy="1103024"/>
      </dsp:txXfrm>
    </dsp:sp>
    <dsp:sp modelId="{EF58E2AE-29A8-4B53-BE74-013BB34058A5}">
      <dsp:nvSpPr>
        <dsp:cNvPr id="0" name=""/>
        <dsp:cNvSpPr/>
      </dsp:nvSpPr>
      <dsp:spPr>
        <a:xfrm>
          <a:off x="1259689" y="448120"/>
          <a:ext cx="243035" cy="2839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b="1" kern="1200"/>
        </a:p>
      </dsp:txBody>
      <dsp:txXfrm>
        <a:off x="1259689" y="504914"/>
        <a:ext cx="170125" cy="170384"/>
      </dsp:txXfrm>
    </dsp:sp>
    <dsp:sp modelId="{8D33FAAA-16C0-45C9-998E-1E98C8C69BA7}">
      <dsp:nvSpPr>
        <dsp:cNvPr id="0" name=""/>
        <dsp:cNvSpPr/>
      </dsp:nvSpPr>
      <dsp:spPr>
        <a:xfrm>
          <a:off x="1603607" y="5057"/>
          <a:ext cx="1145050" cy="11700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i="0" kern="1200" dirty="0" smtClean="0"/>
            <a:t>Numeral 15, fracción VIII</a:t>
          </a:r>
          <a:endParaRPr lang="en-US" sz="1800" b="1" kern="1200" dirty="0"/>
        </a:p>
      </dsp:txBody>
      <dsp:txXfrm>
        <a:off x="1637144" y="38594"/>
        <a:ext cx="1077976" cy="1103024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C8B663-D499-453D-ACFC-CACC8F919E6B}">
      <dsp:nvSpPr>
        <dsp:cNvPr id="0" name=""/>
        <dsp:cNvSpPr/>
      </dsp:nvSpPr>
      <dsp:spPr>
        <a:xfrm>
          <a:off x="323544" y="0"/>
          <a:ext cx="1964183" cy="196418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i="0" kern="1200" dirty="0" smtClean="0"/>
            <a:t>Obtención conforme al Numeral 6 Bis del Anexo 2.2.2</a:t>
          </a:r>
          <a:endParaRPr lang="en-US" sz="1200" b="1" kern="1200" dirty="0"/>
        </a:p>
      </dsp:txBody>
      <dsp:txXfrm>
        <a:off x="814590" y="982092"/>
        <a:ext cx="982091" cy="982091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140D64-09B2-4FB5-9DF5-91A9E213B9EF}">
      <dsp:nvSpPr>
        <dsp:cNvPr id="0" name=""/>
        <dsp:cNvSpPr/>
      </dsp:nvSpPr>
      <dsp:spPr>
        <a:xfrm>
          <a:off x="3054659" y="283900"/>
          <a:ext cx="4044603" cy="4044603"/>
        </a:xfrm>
        <a:prstGeom prst="pie">
          <a:avLst>
            <a:gd name="adj1" fmla="val 16200000"/>
            <a:gd name="adj2" fmla="val 19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‘’A’’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Azúcar y jarabes</a:t>
          </a:r>
          <a:endParaRPr lang="en-US" sz="1600" kern="1200" dirty="0"/>
        </a:p>
      </dsp:txBody>
      <dsp:txXfrm>
        <a:off x="5173261" y="800550"/>
        <a:ext cx="1059300" cy="818550"/>
      </dsp:txXfrm>
    </dsp:sp>
    <dsp:sp modelId="{1FA5F85D-24E1-4FEF-938B-F7D1F8FDD980}">
      <dsp:nvSpPr>
        <dsp:cNvPr id="0" name=""/>
        <dsp:cNvSpPr/>
      </dsp:nvSpPr>
      <dsp:spPr>
        <a:xfrm>
          <a:off x="3102809" y="367200"/>
          <a:ext cx="4044603" cy="4044603"/>
        </a:xfrm>
        <a:prstGeom prst="pie">
          <a:avLst>
            <a:gd name="adj1" fmla="val 19800000"/>
            <a:gd name="adj2" fmla="val 1800000"/>
          </a:avLst>
        </a:prstGeom>
        <a:gradFill rotWithShape="0">
          <a:gsLst>
            <a:gs pos="99000">
              <a:srgbClr val="92D050"/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‘’B’’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Acero</a:t>
          </a:r>
          <a:endParaRPr lang="en-US" sz="1600" kern="1200" dirty="0"/>
        </a:p>
      </dsp:txBody>
      <dsp:txXfrm>
        <a:off x="5847362" y="2004301"/>
        <a:ext cx="1107450" cy="794475"/>
      </dsp:txXfrm>
    </dsp:sp>
    <dsp:sp modelId="{641EA329-669D-4BAA-8A91-DC70716CE312}">
      <dsp:nvSpPr>
        <dsp:cNvPr id="0" name=""/>
        <dsp:cNvSpPr/>
      </dsp:nvSpPr>
      <dsp:spPr>
        <a:xfrm>
          <a:off x="3054659" y="450499"/>
          <a:ext cx="4044603" cy="4044603"/>
        </a:xfrm>
        <a:prstGeom prst="pie">
          <a:avLst>
            <a:gd name="adj1" fmla="val 1800000"/>
            <a:gd name="adj2" fmla="val 5400000"/>
          </a:avLst>
        </a:prstGeom>
        <a:gradFill rotWithShape="0">
          <a:gsLst>
            <a:gs pos="99000">
              <a:srgbClr val="FF0000"/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‘’C’’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Textiles</a:t>
          </a:r>
          <a:endParaRPr lang="en-US" sz="1600" b="1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/>
        </a:p>
      </dsp:txBody>
      <dsp:txXfrm>
        <a:off x="5173261" y="3183977"/>
        <a:ext cx="1059300" cy="818550"/>
      </dsp:txXfrm>
    </dsp:sp>
    <dsp:sp modelId="{5696E22C-7008-4166-A057-6C1A7210A0E3}">
      <dsp:nvSpPr>
        <dsp:cNvPr id="0" name=""/>
        <dsp:cNvSpPr/>
      </dsp:nvSpPr>
      <dsp:spPr>
        <a:xfrm>
          <a:off x="2958359" y="450499"/>
          <a:ext cx="4044603" cy="4044603"/>
        </a:xfrm>
        <a:prstGeom prst="pie">
          <a:avLst>
            <a:gd name="adj1" fmla="val 5400000"/>
            <a:gd name="adj2" fmla="val 9000000"/>
          </a:avLst>
        </a:prstGeom>
        <a:gradFill rotWithShape="0">
          <a:gsLst>
            <a:gs pos="100000">
              <a:schemeClr val="accent5">
                <a:lumMod val="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‘’D’’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Aluminio</a:t>
          </a:r>
          <a:r>
            <a:rPr lang="es-MX" sz="1100" b="1" kern="1200" dirty="0" smtClean="0"/>
            <a:t>                   </a:t>
          </a:r>
        </a:p>
      </dsp:txBody>
      <dsp:txXfrm>
        <a:off x="3825060" y="3183977"/>
        <a:ext cx="1059300" cy="818550"/>
      </dsp:txXfrm>
    </dsp:sp>
    <dsp:sp modelId="{F8A3177C-5CC3-4260-A762-73F474C8CBDD}">
      <dsp:nvSpPr>
        <dsp:cNvPr id="0" name=""/>
        <dsp:cNvSpPr/>
      </dsp:nvSpPr>
      <dsp:spPr>
        <a:xfrm>
          <a:off x="2910209" y="367200"/>
          <a:ext cx="4044603" cy="4044603"/>
        </a:xfrm>
        <a:prstGeom prst="pie">
          <a:avLst>
            <a:gd name="adj1" fmla="val 9000000"/>
            <a:gd name="adj2" fmla="val 12600000"/>
          </a:avLst>
        </a:prstGeom>
        <a:gradFill rotWithShape="0">
          <a:gsLst>
            <a:gs pos="100000">
              <a:schemeClr val="accent2">
                <a:lumMod val="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‘’E’’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/>
            <a:t>Desperdicios de metales</a:t>
          </a:r>
          <a:endParaRPr lang="en-US" sz="1300" b="1" kern="1200" dirty="0"/>
        </a:p>
      </dsp:txBody>
      <dsp:txXfrm>
        <a:off x="3102809" y="2004301"/>
        <a:ext cx="1107450" cy="794475"/>
      </dsp:txXfrm>
    </dsp:sp>
    <dsp:sp modelId="{8C633575-2E0C-4E97-8A3D-2353EF85A684}">
      <dsp:nvSpPr>
        <dsp:cNvPr id="0" name=""/>
        <dsp:cNvSpPr/>
      </dsp:nvSpPr>
      <dsp:spPr>
        <a:xfrm>
          <a:off x="2958359" y="283900"/>
          <a:ext cx="4044603" cy="4044603"/>
        </a:xfrm>
        <a:prstGeom prst="pie">
          <a:avLst>
            <a:gd name="adj1" fmla="val 12600000"/>
            <a:gd name="adj2" fmla="val 16200000"/>
          </a:avLst>
        </a:prstGeom>
        <a:solidFill>
          <a:schemeClr val="accent4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1" kern="1200" dirty="0" smtClean="0"/>
            <a:t>‘’F’’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/>
            <a:t>Productos de tabaco</a:t>
          </a:r>
        </a:p>
      </dsp:txBody>
      <dsp:txXfrm>
        <a:off x="3825060" y="800550"/>
        <a:ext cx="1059300" cy="818550"/>
      </dsp:txXfrm>
    </dsp:sp>
    <dsp:sp modelId="{C85F5EA3-1B3D-43BD-A032-974407A26E67}">
      <dsp:nvSpPr>
        <dsp:cNvPr id="0" name=""/>
        <dsp:cNvSpPr/>
      </dsp:nvSpPr>
      <dsp:spPr>
        <a:xfrm>
          <a:off x="2804131" y="33520"/>
          <a:ext cx="4545363" cy="4545363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0313DC-C768-4ACC-A888-4B6A07F2D96D}">
      <dsp:nvSpPr>
        <dsp:cNvPr id="0" name=""/>
        <dsp:cNvSpPr/>
      </dsp:nvSpPr>
      <dsp:spPr>
        <a:xfrm>
          <a:off x="2852282" y="116820"/>
          <a:ext cx="4545363" cy="4545363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2CCC04-1203-418B-806A-D6AEF1C2C607}">
      <dsp:nvSpPr>
        <dsp:cNvPr id="0" name=""/>
        <dsp:cNvSpPr/>
      </dsp:nvSpPr>
      <dsp:spPr>
        <a:xfrm>
          <a:off x="2804131" y="200119"/>
          <a:ext cx="4545363" cy="4545363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D33D4B-1BD2-42A1-8F7B-99D3DD5117CA}">
      <dsp:nvSpPr>
        <dsp:cNvPr id="0" name=""/>
        <dsp:cNvSpPr/>
      </dsp:nvSpPr>
      <dsp:spPr>
        <a:xfrm>
          <a:off x="2708127" y="200119"/>
          <a:ext cx="4545363" cy="4545363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4BCBE3-7A66-4955-8145-30B612297D0B}">
      <dsp:nvSpPr>
        <dsp:cNvPr id="0" name=""/>
        <dsp:cNvSpPr/>
      </dsp:nvSpPr>
      <dsp:spPr>
        <a:xfrm>
          <a:off x="2659977" y="116820"/>
          <a:ext cx="4545363" cy="4545363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37A7D3-EF8D-4A1D-86BB-C9E0E082D085}">
      <dsp:nvSpPr>
        <dsp:cNvPr id="0" name=""/>
        <dsp:cNvSpPr/>
      </dsp:nvSpPr>
      <dsp:spPr>
        <a:xfrm>
          <a:off x="2708127" y="33520"/>
          <a:ext cx="4545363" cy="4545363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9E2ADF-691E-45DA-B747-794EF3117702}">
      <dsp:nvSpPr>
        <dsp:cNvPr id="0" name=""/>
        <dsp:cNvSpPr/>
      </dsp:nvSpPr>
      <dsp:spPr>
        <a:xfrm>
          <a:off x="916" y="1425888"/>
          <a:ext cx="2145045" cy="1072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i="0" kern="1200" dirty="0" smtClean="0"/>
            <a:t>Requisitos de seguridad de </a:t>
          </a:r>
          <a:r>
            <a:rPr lang="en-US" sz="1400" b="1" i="0" kern="1200" dirty="0" err="1" smtClean="0"/>
            <a:t>equipos</a:t>
          </a:r>
          <a:r>
            <a:rPr lang="en-US" sz="1400" b="1" i="0" kern="1200" dirty="0" smtClean="0"/>
            <a:t> de </a:t>
          </a:r>
          <a:r>
            <a:rPr lang="en-US" sz="1400" b="1" i="0" kern="1200" dirty="0" err="1" smtClean="0"/>
            <a:t>procesamiento</a:t>
          </a:r>
          <a:r>
            <a:rPr lang="en-US" sz="1400" b="1" i="0" kern="1200" dirty="0" smtClean="0"/>
            <a:t> de </a:t>
          </a:r>
          <a:r>
            <a:rPr lang="en-US" sz="1400" b="1" i="0" kern="1200" dirty="0" err="1" smtClean="0"/>
            <a:t>datos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periféricos</a:t>
          </a:r>
          <a:r>
            <a:rPr lang="en-US" sz="1400" b="1" i="0" kern="1200" dirty="0" smtClean="0"/>
            <a:t> o </a:t>
          </a:r>
          <a:r>
            <a:rPr lang="en-US" sz="1400" b="1" i="0" kern="1200" dirty="0" err="1" smtClean="0"/>
            <a:t>equipos</a:t>
          </a:r>
          <a:r>
            <a:rPr lang="en-US" sz="1400" b="1" i="0" kern="1200" dirty="0" smtClean="0"/>
            <a:t> </a:t>
          </a:r>
          <a:r>
            <a:rPr lang="en-US" sz="1400" b="1" i="0" kern="1200" dirty="0" err="1" smtClean="0"/>
            <a:t>relacionados</a:t>
          </a:r>
          <a:endParaRPr lang="en-US" sz="1400" b="1" i="0" kern="1200" dirty="0"/>
        </a:p>
      </dsp:txBody>
      <dsp:txXfrm>
        <a:off x="32329" y="1457301"/>
        <a:ext cx="2082219" cy="1009696"/>
      </dsp:txXfrm>
    </dsp:sp>
    <dsp:sp modelId="{8661531F-2C15-4156-ABEC-BC13F64F5492}">
      <dsp:nvSpPr>
        <dsp:cNvPr id="0" name=""/>
        <dsp:cNvSpPr/>
      </dsp:nvSpPr>
      <dsp:spPr>
        <a:xfrm>
          <a:off x="2682223" y="1425888"/>
          <a:ext cx="2145045" cy="1072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i="0" kern="1200" dirty="0" smtClean="0"/>
            <a:t>NOM-019-SCFI-1998</a:t>
          </a:r>
          <a:endParaRPr lang="en-US" sz="1400" b="1" kern="1200" dirty="0"/>
        </a:p>
      </dsp:txBody>
      <dsp:txXfrm>
        <a:off x="2713636" y="1457301"/>
        <a:ext cx="2082219" cy="1009696"/>
      </dsp:txXfrm>
    </dsp:sp>
    <dsp:sp modelId="{F3D036FD-2C54-4F55-B37F-F39A3957E482}">
      <dsp:nvSpPr>
        <dsp:cNvPr id="0" name=""/>
        <dsp:cNvSpPr/>
      </dsp:nvSpPr>
      <dsp:spPr>
        <a:xfrm>
          <a:off x="5363529" y="1425888"/>
          <a:ext cx="2145045" cy="10725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i="0" kern="1200" dirty="0" smtClean="0">
              <a:solidFill>
                <a:schemeClr val="bg1"/>
              </a:solidFill>
            </a:rPr>
            <a:t>Anexo 2.4.1, Numeral 1.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5394942" y="1457301"/>
        <a:ext cx="2082219" cy="1009696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AAA1ED-8320-454F-B0D8-47E30DB7E2E6}">
      <dsp:nvSpPr>
        <dsp:cNvPr id="0" name=""/>
        <dsp:cNvSpPr/>
      </dsp:nvSpPr>
      <dsp:spPr>
        <a:xfrm>
          <a:off x="3690" y="1260584"/>
          <a:ext cx="3227071" cy="3227071"/>
        </a:xfrm>
        <a:prstGeom prst="ellipse">
          <a:avLst/>
        </a:prstGeom>
        <a:solidFill>
          <a:schemeClr val="accent6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596" tIns="15240" rIns="177596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dirty="0" err="1" smtClean="0">
              <a:latin typeface="Montserrat" panose="020B0604020202020204" charset="0"/>
            </a:rPr>
            <a:t>Disposiciones</a:t>
          </a:r>
          <a:r>
            <a:rPr lang="en-US" sz="1200" b="0" i="0" kern="1200" dirty="0" smtClean="0">
              <a:latin typeface="Montserrat" panose="020B0604020202020204" charset="0"/>
            </a:rPr>
            <a:t> </a:t>
          </a:r>
          <a:r>
            <a:rPr lang="en-US" sz="1200" b="0" i="0" kern="1200" dirty="0" err="1" smtClean="0">
              <a:latin typeface="Montserrat" panose="020B0604020202020204" charset="0"/>
            </a:rPr>
            <a:t>aplican</a:t>
          </a:r>
          <a:r>
            <a:rPr lang="en-US" sz="1200" b="0" i="0" kern="1200" dirty="0" smtClean="0">
              <a:latin typeface="Montserrat" panose="020B0604020202020204" charset="0"/>
            </a:rPr>
            <a:t> la </a:t>
          </a:r>
          <a:r>
            <a:rPr lang="en-US" sz="1200" b="0" i="0" kern="1200" dirty="0" err="1" smtClean="0">
              <a:latin typeface="Montserrat" panose="020B0604020202020204" charset="0"/>
            </a:rPr>
            <a:t>importación</a:t>
          </a:r>
          <a:r>
            <a:rPr lang="en-US" sz="1200" b="0" i="0" kern="1200" dirty="0" smtClean="0">
              <a:latin typeface="Montserrat" panose="020B0604020202020204" charset="0"/>
            </a:rPr>
            <a:t> temporal </a:t>
          </a:r>
          <a:r>
            <a:rPr lang="en-US" sz="1200" b="1" i="0" kern="1200" dirty="0" smtClean="0">
              <a:latin typeface="Montserrat" panose="020B0604020202020204" charset="0"/>
            </a:rPr>
            <a:t>y el </a:t>
          </a:r>
          <a:r>
            <a:rPr lang="en-US" sz="1200" b="1" i="0" kern="1200" dirty="0" err="1" smtClean="0">
              <a:latin typeface="Montserrat" panose="020B0604020202020204" charset="0"/>
            </a:rPr>
            <a:t>retorno</a:t>
          </a:r>
          <a:r>
            <a:rPr lang="en-US" sz="1200" b="0" i="0" kern="1200" dirty="0" smtClean="0">
              <a:latin typeface="Montserrat" panose="020B0604020202020204" charset="0"/>
            </a:rPr>
            <a:t> de las </a:t>
          </a:r>
          <a:r>
            <a:rPr lang="en-US" sz="1200" b="0" i="0" kern="1200" dirty="0" err="1" smtClean="0">
              <a:latin typeface="Montserrat" panose="020B0604020202020204" charset="0"/>
            </a:rPr>
            <a:t>mercancías</a:t>
          </a:r>
          <a:r>
            <a:rPr lang="en-US" sz="1200" b="0" i="0" kern="1200" dirty="0" smtClean="0">
              <a:latin typeface="Montserrat" panose="020B0604020202020204" charset="0"/>
            </a:rPr>
            <a:t> </a:t>
          </a:r>
          <a:r>
            <a:rPr lang="en-US" sz="1200" b="0" i="0" kern="1200" dirty="0" err="1" smtClean="0">
              <a:latin typeface="Montserrat" panose="020B0604020202020204" charset="0"/>
            </a:rPr>
            <a:t>listadas</a:t>
          </a:r>
          <a:r>
            <a:rPr lang="en-US" sz="1200" b="0" i="0" kern="1200" dirty="0" smtClean="0">
              <a:latin typeface="Montserrat" panose="020B0604020202020204" charset="0"/>
            </a:rPr>
            <a:t> en el </a:t>
          </a:r>
          <a:r>
            <a:rPr lang="en-US" sz="1200" b="0" i="0" kern="1200" dirty="0" err="1" smtClean="0">
              <a:latin typeface="Montserrat" panose="020B0604020202020204" charset="0"/>
            </a:rPr>
            <a:t>Anexo</a:t>
          </a:r>
          <a:r>
            <a:rPr lang="en-US" sz="1200" b="0" i="0" kern="1200" dirty="0" smtClean="0">
              <a:latin typeface="Montserrat" panose="020B0604020202020204" charset="0"/>
            </a:rPr>
            <a:t> II del DIMMEX y </a:t>
          </a:r>
          <a:r>
            <a:rPr lang="en-US" sz="1200" b="0" i="0" u="sng" kern="1200" dirty="0" err="1" smtClean="0">
              <a:latin typeface="Montserrat" panose="020B0604020202020204" charset="0"/>
            </a:rPr>
            <a:t>Anexo</a:t>
          </a:r>
          <a:r>
            <a:rPr lang="en-US" sz="1200" b="0" i="0" u="sng" kern="1200" dirty="0" smtClean="0">
              <a:latin typeface="Montserrat" panose="020B0604020202020204" charset="0"/>
            </a:rPr>
            <a:t> 3.3.2 de las RCESE.</a:t>
          </a:r>
          <a:endParaRPr lang="en-US" sz="1200" kern="1200" dirty="0">
            <a:latin typeface="Montserrat" panose="020B0604020202020204" charset="0"/>
          </a:endParaRPr>
        </a:p>
      </dsp:txBody>
      <dsp:txXfrm>
        <a:off x="476284" y="1733178"/>
        <a:ext cx="2281883" cy="2281883"/>
      </dsp:txXfrm>
    </dsp:sp>
    <dsp:sp modelId="{17E42629-1861-44CD-A720-666549DE85AF}">
      <dsp:nvSpPr>
        <dsp:cNvPr id="0" name=""/>
        <dsp:cNvSpPr/>
      </dsp:nvSpPr>
      <dsp:spPr>
        <a:xfrm>
          <a:off x="2585347" y="1260584"/>
          <a:ext cx="3227071" cy="3227071"/>
        </a:xfrm>
        <a:prstGeom prst="ellipse">
          <a:avLst/>
        </a:prstGeom>
        <a:solidFill>
          <a:srgbClr val="7182D5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596" tIns="15240" rIns="177596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dirty="0" smtClean="0">
              <a:latin typeface="Montserrat" panose="020B0604020202020204" charset="0"/>
            </a:rPr>
            <a:t>Los </a:t>
          </a:r>
          <a:r>
            <a:rPr lang="en-US" sz="1200" b="0" i="0" kern="1200" dirty="0" err="1" smtClean="0">
              <a:latin typeface="Montserrat" panose="020B0604020202020204" charset="0"/>
            </a:rPr>
            <a:t>neumáticos</a:t>
          </a:r>
          <a:r>
            <a:rPr lang="en-US" sz="1200" b="0" i="0" kern="1200" dirty="0" smtClean="0">
              <a:latin typeface="Montserrat" panose="020B0604020202020204" charset="0"/>
            </a:rPr>
            <a:t> </a:t>
          </a:r>
          <a:r>
            <a:rPr lang="en-US" sz="1200" b="0" i="0" kern="1200" dirty="0" err="1" smtClean="0">
              <a:latin typeface="Montserrat" panose="020B0604020202020204" charset="0"/>
            </a:rPr>
            <a:t>usados</a:t>
          </a:r>
          <a:r>
            <a:rPr lang="en-US" sz="1200" b="0" i="0" kern="1200" dirty="0" smtClean="0">
              <a:latin typeface="Montserrat" panose="020B0604020202020204" charset="0"/>
            </a:rPr>
            <a:t>  para </a:t>
          </a:r>
          <a:r>
            <a:rPr lang="es-ES" sz="1200" b="0" i="0" kern="1200" dirty="0" smtClean="0">
              <a:latin typeface="Montserrat" panose="020B0604020202020204" charset="0"/>
            </a:rPr>
            <a:t>vehículos para el transporte en carretera de pasajeros o mercancía, tractores o vehículos especiales de la fracción arancelaria </a:t>
          </a:r>
          <a:r>
            <a:rPr lang="es-ES" sz="1200" b="1" i="0" u="sng" kern="1200" dirty="0" smtClean="0">
              <a:latin typeface="Montserrat" panose="020B0604020202020204" charset="0"/>
            </a:rPr>
            <a:t>4012.20.01</a:t>
          </a:r>
          <a:r>
            <a:rPr lang="es-ES" sz="1200" b="0" i="0" kern="1200" dirty="0" smtClean="0">
              <a:latin typeface="Montserrat" panose="020B0604020202020204" charset="0"/>
            </a:rPr>
            <a:t> no se pueden importar al amparo del programa IMMEX (Anexo I DIMMEX)</a:t>
          </a:r>
          <a:endParaRPr lang="en-US" sz="1200" kern="1200" dirty="0">
            <a:latin typeface="Montserrat" panose="020B0604020202020204" charset="0"/>
          </a:endParaRPr>
        </a:p>
      </dsp:txBody>
      <dsp:txXfrm>
        <a:off x="3057941" y="1733178"/>
        <a:ext cx="2281883" cy="2281883"/>
      </dsp:txXfrm>
    </dsp:sp>
    <dsp:sp modelId="{F5A654FC-9F1B-47AC-8F68-484400A9D83C}">
      <dsp:nvSpPr>
        <dsp:cNvPr id="0" name=""/>
        <dsp:cNvSpPr/>
      </dsp:nvSpPr>
      <dsp:spPr>
        <a:xfrm>
          <a:off x="5167004" y="1260584"/>
          <a:ext cx="3227071" cy="3227071"/>
        </a:xfrm>
        <a:prstGeom prst="ellipse">
          <a:avLst/>
        </a:prstGeom>
        <a:solidFill>
          <a:schemeClr val="accent6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596" tIns="15240" rIns="177596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0" i="0" kern="1200" dirty="0" err="1" smtClean="0">
              <a:latin typeface="Montserrat" panose="020B0604020202020204" charset="0"/>
            </a:rPr>
            <a:t>Anexo</a:t>
          </a:r>
          <a:r>
            <a:rPr lang="en-US" sz="1200" b="0" i="0" kern="1200" dirty="0" smtClean="0">
              <a:latin typeface="Montserrat" panose="020B0604020202020204" charset="0"/>
            </a:rPr>
            <a:t> 3.3.2 </a:t>
          </a:r>
          <a:r>
            <a:rPr lang="en-US" sz="1200" b="0" i="0" kern="1200" dirty="0" err="1" smtClean="0">
              <a:latin typeface="Montserrat" panose="020B0604020202020204" charset="0"/>
            </a:rPr>
            <a:t>comprende</a:t>
          </a:r>
          <a:r>
            <a:rPr lang="en-US" sz="1200" b="0" i="0" kern="1200" dirty="0" smtClean="0">
              <a:latin typeface="Montserrat" panose="020B0604020202020204" charset="0"/>
            </a:rPr>
            <a:t> 3 </a:t>
          </a:r>
          <a:r>
            <a:rPr lang="en-US" sz="1200" b="0" i="0" kern="1200" dirty="0" err="1" smtClean="0">
              <a:latin typeface="Montserrat" panose="020B0604020202020204" charset="0"/>
            </a:rPr>
            <a:t>fracciones</a:t>
          </a:r>
          <a:r>
            <a:rPr lang="en-US" sz="1200" b="0" i="0" kern="1200" dirty="0" smtClean="0">
              <a:latin typeface="Montserrat" panose="020B0604020202020204" charset="0"/>
            </a:rPr>
            <a:t> </a:t>
          </a:r>
          <a:r>
            <a:rPr lang="en-US" sz="1200" b="0" i="0" kern="1200" dirty="0" err="1" smtClean="0">
              <a:latin typeface="Montserrat" panose="020B0604020202020204" charset="0"/>
            </a:rPr>
            <a:t>arancelarias</a:t>
          </a:r>
          <a:r>
            <a:rPr lang="en-US" sz="1200" b="0" i="0" kern="1200" dirty="0" smtClean="0">
              <a:latin typeface="Montserrat" panose="020B0604020202020204" charset="0"/>
            </a:rPr>
            <a:t>: </a:t>
          </a:r>
          <a:r>
            <a:rPr lang="en-US" sz="1200" b="1" i="0" u="sng" kern="1200" dirty="0" smtClean="0">
              <a:latin typeface="Montserrat" panose="020B0604020202020204" charset="0"/>
            </a:rPr>
            <a:t>4004.00.01</a:t>
          </a:r>
          <a:r>
            <a:rPr lang="en-US" sz="1200" b="0" i="0" kern="1200" dirty="0" smtClean="0">
              <a:latin typeface="Montserrat" panose="020B0604020202020204" charset="0"/>
            </a:rPr>
            <a:t> (</a:t>
          </a:r>
          <a:r>
            <a:rPr lang="en-US" sz="1200" b="0" i="0" kern="1200" dirty="0" err="1" smtClean="0">
              <a:latin typeface="Montserrat" panose="020B0604020202020204" charset="0"/>
            </a:rPr>
            <a:t>recortes</a:t>
          </a:r>
          <a:r>
            <a:rPr lang="en-US" sz="1200" b="0" i="0" kern="1200" dirty="0" smtClean="0">
              <a:latin typeface="Montserrat" panose="020B0604020202020204" charset="0"/>
            </a:rPr>
            <a:t> de </a:t>
          </a:r>
          <a:r>
            <a:rPr lang="en-US" sz="1200" b="0" i="0" kern="1200" dirty="0" err="1" smtClean="0">
              <a:latin typeface="Montserrat" panose="020B0604020202020204" charset="0"/>
            </a:rPr>
            <a:t>neumáticos</a:t>
          </a:r>
          <a:r>
            <a:rPr lang="en-US" sz="1200" b="0" i="0" kern="1200" dirty="0" smtClean="0">
              <a:latin typeface="Montserrat" panose="020B0604020202020204" charset="0"/>
            </a:rPr>
            <a:t> o de </a:t>
          </a:r>
          <a:r>
            <a:rPr lang="en-US" sz="1200" b="0" i="0" kern="1200" dirty="0" err="1" smtClean="0">
              <a:latin typeface="Montserrat" panose="020B0604020202020204" charset="0"/>
            </a:rPr>
            <a:t>desperdicios</a:t>
          </a:r>
          <a:r>
            <a:rPr lang="en-US" sz="1200" b="0" i="0" kern="1200" dirty="0" smtClean="0">
              <a:latin typeface="Montserrat" panose="020B0604020202020204" charset="0"/>
            </a:rPr>
            <a:t> de </a:t>
          </a:r>
          <a:r>
            <a:rPr lang="en-US" sz="1200" b="0" i="0" kern="1200" dirty="0" err="1" smtClean="0">
              <a:latin typeface="Montserrat" panose="020B0604020202020204" charset="0"/>
            </a:rPr>
            <a:t>caucho</a:t>
          </a:r>
          <a:r>
            <a:rPr lang="en-US" sz="1200" b="0" i="0" kern="1200" dirty="0" smtClean="0">
              <a:latin typeface="Montserrat" panose="020B0604020202020204" charset="0"/>
            </a:rPr>
            <a:t>), </a:t>
          </a:r>
          <a:r>
            <a:rPr lang="en-US" sz="1200" b="1" i="0" u="sng" kern="1200" dirty="0" smtClean="0">
              <a:latin typeface="Montserrat" panose="020B0604020202020204" charset="0"/>
            </a:rPr>
            <a:t>4004.00.02</a:t>
          </a:r>
          <a:r>
            <a:rPr lang="en-US" sz="1200" b="0" i="0" kern="1200" dirty="0" smtClean="0">
              <a:latin typeface="Montserrat" panose="020B0604020202020204" charset="0"/>
            </a:rPr>
            <a:t> (</a:t>
          </a:r>
          <a:r>
            <a:rPr lang="en-US" sz="1200" b="0" i="0" kern="1200" dirty="0" err="1" smtClean="0">
              <a:latin typeface="Montserrat" panose="020B0604020202020204" charset="0"/>
            </a:rPr>
            <a:t>neumáticos</a:t>
          </a:r>
          <a:r>
            <a:rPr lang="en-US" sz="1200" b="0" i="0" kern="1200" dirty="0" smtClean="0">
              <a:latin typeface="Montserrat" panose="020B0604020202020204" charset="0"/>
            </a:rPr>
            <a:t> o </a:t>
          </a:r>
          <a:r>
            <a:rPr lang="en-US" sz="1200" b="0" i="0" kern="1200" dirty="0" err="1" smtClean="0">
              <a:latin typeface="Montserrat" panose="020B0604020202020204" charset="0"/>
            </a:rPr>
            <a:t>cubiertas</a:t>
          </a:r>
          <a:r>
            <a:rPr lang="en-US" sz="1200" b="0" i="0" kern="1200" dirty="0" smtClean="0">
              <a:latin typeface="Montserrat" panose="020B0604020202020204" charset="0"/>
            </a:rPr>
            <a:t> </a:t>
          </a:r>
          <a:r>
            <a:rPr lang="en-US" sz="1200" b="0" i="0" kern="1200" dirty="0" err="1" smtClean="0">
              <a:latin typeface="Montserrat" panose="020B0604020202020204" charset="0"/>
            </a:rPr>
            <a:t>gastados</a:t>
          </a:r>
          <a:r>
            <a:rPr lang="en-US" sz="1200" b="0" i="0" kern="1200" dirty="0" smtClean="0">
              <a:latin typeface="Montserrat" panose="020B0604020202020204" charset="0"/>
            </a:rPr>
            <a:t>) y </a:t>
          </a:r>
          <a:r>
            <a:rPr lang="en-US" sz="1200" b="1" i="0" u="sng" kern="1200" dirty="0" smtClean="0">
              <a:latin typeface="Montserrat" panose="020B0604020202020204" charset="0"/>
            </a:rPr>
            <a:t>4004.00.99</a:t>
          </a:r>
          <a:r>
            <a:rPr lang="en-US" sz="1200" b="0" i="0" kern="1200" dirty="0" smtClean="0">
              <a:latin typeface="Montserrat" panose="020B0604020202020204" charset="0"/>
            </a:rPr>
            <a:t> (los </a:t>
          </a:r>
          <a:r>
            <a:rPr lang="en-US" sz="1200" b="0" i="0" kern="1200" dirty="0" err="1" smtClean="0">
              <a:latin typeface="Montserrat" panose="020B0604020202020204" charset="0"/>
            </a:rPr>
            <a:t>demás</a:t>
          </a:r>
          <a:r>
            <a:rPr lang="en-US" sz="1200" b="0" i="0" kern="1200" dirty="0" smtClean="0">
              <a:latin typeface="Montserrat" panose="020B0604020202020204" charset="0"/>
            </a:rPr>
            <a:t> </a:t>
          </a:r>
          <a:r>
            <a:rPr lang="en-US" sz="1200" b="0" i="0" kern="1200" dirty="0" err="1" smtClean="0">
              <a:latin typeface="Montserrat" panose="020B0604020202020204" charset="0"/>
            </a:rPr>
            <a:t>desechos</a:t>
          </a:r>
          <a:r>
            <a:rPr lang="en-US" sz="1200" b="0" i="0" kern="1200" dirty="0" smtClean="0">
              <a:latin typeface="Montserrat" panose="020B0604020202020204" charset="0"/>
            </a:rPr>
            <a:t> o </a:t>
          </a:r>
          <a:r>
            <a:rPr lang="en-US" sz="1200" b="0" i="0" kern="1200" dirty="0" err="1" smtClean="0">
              <a:latin typeface="Montserrat" panose="020B0604020202020204" charset="0"/>
            </a:rPr>
            <a:t>desperdicios</a:t>
          </a:r>
          <a:r>
            <a:rPr lang="en-US" sz="1200" b="0" i="0" kern="1200" dirty="0" smtClean="0">
              <a:latin typeface="Montserrat" panose="020B0604020202020204" charset="0"/>
            </a:rPr>
            <a:t> de </a:t>
          </a:r>
          <a:r>
            <a:rPr lang="en-US" sz="1200" b="0" i="0" kern="1200" dirty="0" err="1" smtClean="0">
              <a:latin typeface="Montserrat" panose="020B0604020202020204" charset="0"/>
            </a:rPr>
            <a:t>caucho</a:t>
          </a:r>
          <a:r>
            <a:rPr lang="en-US" sz="1200" b="0" i="0" kern="1200" dirty="0" smtClean="0">
              <a:latin typeface="Montserrat" panose="020B0604020202020204" charset="0"/>
            </a:rPr>
            <a:t>)</a:t>
          </a:r>
        </a:p>
      </dsp:txBody>
      <dsp:txXfrm>
        <a:off x="5639598" y="1733178"/>
        <a:ext cx="2281883" cy="2281883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16D88A-F9BE-4C18-AFDA-07D6C7329399}">
      <dsp:nvSpPr>
        <dsp:cNvPr id="0" name=""/>
        <dsp:cNvSpPr/>
      </dsp:nvSpPr>
      <dsp:spPr>
        <a:xfrm>
          <a:off x="229" y="13651"/>
          <a:ext cx="1058912" cy="1058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0" i="0" kern="1200" smtClean="0"/>
            <a:t>4004.00.01</a:t>
          </a:r>
          <a:endParaRPr lang="en-US" sz="1100" kern="1200"/>
        </a:p>
      </dsp:txBody>
      <dsp:txXfrm>
        <a:off x="155303" y="168725"/>
        <a:ext cx="748764" cy="748764"/>
      </dsp:txXfrm>
    </dsp:sp>
    <dsp:sp modelId="{147B88CF-0945-49D3-8716-CC609B6EEB10}">
      <dsp:nvSpPr>
        <dsp:cNvPr id="0" name=""/>
        <dsp:cNvSpPr/>
      </dsp:nvSpPr>
      <dsp:spPr>
        <a:xfrm rot="29414">
          <a:off x="978638" y="-130812"/>
          <a:ext cx="665147" cy="3573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/>
        </a:p>
      </dsp:txBody>
      <dsp:txXfrm>
        <a:off x="978640" y="-59795"/>
        <a:ext cx="557932" cy="214430"/>
      </dsp:txXfrm>
    </dsp:sp>
    <dsp:sp modelId="{DECF69E5-E1FC-48E0-BDA4-8DAF0D3CE3BD}">
      <dsp:nvSpPr>
        <dsp:cNvPr id="0" name=""/>
        <dsp:cNvSpPr/>
      </dsp:nvSpPr>
      <dsp:spPr>
        <a:xfrm>
          <a:off x="1592251" y="27303"/>
          <a:ext cx="1058912" cy="10589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0" i="0" kern="1200" smtClean="0"/>
            <a:t>4004.00.02</a:t>
          </a:r>
          <a:endParaRPr lang="en-US" sz="1100" kern="1200"/>
        </a:p>
      </dsp:txBody>
      <dsp:txXfrm>
        <a:off x="1747325" y="182377"/>
        <a:ext cx="748764" cy="748764"/>
      </dsp:txXfrm>
    </dsp:sp>
    <dsp:sp modelId="{871CABD1-8759-4B3D-99E7-1E9597209588}">
      <dsp:nvSpPr>
        <dsp:cNvPr id="0" name=""/>
        <dsp:cNvSpPr/>
      </dsp:nvSpPr>
      <dsp:spPr>
        <a:xfrm rot="10829552">
          <a:off x="1011996" y="870333"/>
          <a:ext cx="656051" cy="35738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50" kern="1200"/>
        </a:p>
      </dsp:txBody>
      <dsp:txXfrm rot="10800000">
        <a:off x="1119209" y="942270"/>
        <a:ext cx="548836" cy="2144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D2C3AB-3C06-43E1-8512-AC1B0E50A2D8}">
      <dsp:nvSpPr>
        <dsp:cNvPr id="0" name=""/>
        <dsp:cNvSpPr/>
      </dsp:nvSpPr>
      <dsp:spPr>
        <a:xfrm>
          <a:off x="1343407" y="1153732"/>
          <a:ext cx="3461199" cy="3461199"/>
        </a:xfrm>
        <a:prstGeom prst="ellipse">
          <a:avLst/>
        </a:prstGeom>
        <a:solidFill>
          <a:srgbClr val="00B05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EFA94A-2EDA-45F3-ACDD-749F591EC2D9}">
      <dsp:nvSpPr>
        <dsp:cNvPr id="0" name=""/>
        <dsp:cNvSpPr/>
      </dsp:nvSpPr>
      <dsp:spPr>
        <a:xfrm>
          <a:off x="2035647" y="1845972"/>
          <a:ext cx="2076719" cy="20767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867A6-A94D-4544-B714-84C3B7A7DCD8}">
      <dsp:nvSpPr>
        <dsp:cNvPr id="0" name=""/>
        <dsp:cNvSpPr/>
      </dsp:nvSpPr>
      <dsp:spPr>
        <a:xfrm>
          <a:off x="2727887" y="2538212"/>
          <a:ext cx="692239" cy="692239"/>
        </a:xfrm>
        <a:prstGeom prst="ellipse">
          <a:avLst/>
        </a:prstGeom>
        <a:solidFill>
          <a:schemeClr val="accent2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3FBB2A2-14B8-4AF5-B09C-343398FD66F8}">
      <dsp:nvSpPr>
        <dsp:cNvPr id="0" name=""/>
        <dsp:cNvSpPr/>
      </dsp:nvSpPr>
      <dsp:spPr>
        <a:xfrm>
          <a:off x="5381473" y="0"/>
          <a:ext cx="1730599" cy="1009516"/>
        </a:xfrm>
        <a:prstGeom prst="rect">
          <a:avLst/>
        </a:prstGeom>
        <a:solidFill>
          <a:schemeClr val="accent2"/>
        </a:solidFill>
        <a:ln>
          <a:noFill/>
        </a:ln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kern="1200" dirty="0" smtClean="0">
              <a:solidFill>
                <a:schemeClr val="bg1"/>
              </a:solidFill>
            </a:rPr>
            <a:t>Reporte de Contador Público </a:t>
          </a:r>
          <a:r>
            <a:rPr lang="es-MX" sz="1600" u="sng" kern="1200" dirty="0" smtClean="0">
              <a:solidFill>
                <a:schemeClr val="bg1"/>
              </a:solidFill>
            </a:rPr>
            <a:t>registrado</a:t>
          </a:r>
          <a:endParaRPr lang="en-US" sz="1600" u="sng" kern="1200" dirty="0">
            <a:solidFill>
              <a:schemeClr val="bg1"/>
            </a:solidFill>
          </a:endParaRPr>
        </a:p>
      </dsp:txBody>
      <dsp:txXfrm>
        <a:off x="5381473" y="0"/>
        <a:ext cx="1730599" cy="1009516"/>
      </dsp:txXfrm>
    </dsp:sp>
    <dsp:sp modelId="{A0C9E088-AD7A-46DB-939B-B6E231729B63}">
      <dsp:nvSpPr>
        <dsp:cNvPr id="0" name=""/>
        <dsp:cNvSpPr/>
      </dsp:nvSpPr>
      <dsp:spPr>
        <a:xfrm>
          <a:off x="4948823" y="504758"/>
          <a:ext cx="4326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D2E476-1493-44F9-9622-05A7E5B2C1A0}">
      <dsp:nvSpPr>
        <dsp:cNvPr id="0" name=""/>
        <dsp:cNvSpPr/>
      </dsp:nvSpPr>
      <dsp:spPr>
        <a:xfrm rot="5400000">
          <a:off x="2821051" y="758291"/>
          <a:ext cx="2378997" cy="187308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51AA58-34FE-4327-8C5F-4611AA03D7F7}">
      <dsp:nvSpPr>
        <dsp:cNvPr id="0" name=""/>
        <dsp:cNvSpPr/>
      </dsp:nvSpPr>
      <dsp:spPr>
        <a:xfrm>
          <a:off x="5392237" y="1117090"/>
          <a:ext cx="1730599" cy="1009516"/>
        </a:xfrm>
        <a:prstGeom prst="rect">
          <a:avLst/>
        </a:prstGeom>
        <a:solidFill>
          <a:schemeClr val="accent1"/>
        </a:solidFill>
        <a:ln>
          <a:noFill/>
        </a:ln>
        <a:effectLst/>
        <a:scene3d>
          <a:camera prst="orthographicFront"/>
          <a:lightRig rig="threePt" dir="t"/>
        </a:scene3d>
        <a:sp3d>
          <a:bevelT w="114300" prst="artDeco"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1"/>
              </a:solidFill>
            </a:rPr>
            <a:t>Escrito libre firmado por el representante legal de la empresa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5392237" y="1117090"/>
        <a:ext cx="1730599" cy="1009516"/>
      </dsp:txXfrm>
    </dsp:sp>
    <dsp:sp modelId="{D0564F15-7F22-4BFF-9FB8-FDF02A9BEA9A}">
      <dsp:nvSpPr>
        <dsp:cNvPr id="0" name=""/>
        <dsp:cNvSpPr/>
      </dsp:nvSpPr>
      <dsp:spPr>
        <a:xfrm>
          <a:off x="4948823" y="1514274"/>
          <a:ext cx="4326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BFA300-09DB-461E-891F-4722C26BE452}">
      <dsp:nvSpPr>
        <dsp:cNvPr id="0" name=""/>
        <dsp:cNvSpPr/>
      </dsp:nvSpPr>
      <dsp:spPr>
        <a:xfrm rot="5400000">
          <a:off x="3331693" y="1752058"/>
          <a:ext cx="1853818" cy="137698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BE29FAF-3EFC-4A86-BE3B-F61A182B0A68}">
      <dsp:nvSpPr>
        <dsp:cNvPr id="0" name=""/>
        <dsp:cNvSpPr/>
      </dsp:nvSpPr>
      <dsp:spPr>
        <a:xfrm>
          <a:off x="5424496" y="2239935"/>
          <a:ext cx="1730599" cy="1385298"/>
        </a:xfrm>
        <a:prstGeom prst="rect">
          <a:avLst/>
        </a:prstGeom>
        <a:gradFill rotWithShape="0">
          <a:gsLst>
            <a:gs pos="99000">
              <a:srgbClr val="00B050"/>
            </a:gs>
            <a:gs pos="99500">
              <a:srgbClr val="9493B0"/>
            </a:gs>
            <a:gs pos="100000">
              <a:schemeClr val="accent6"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artDeco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5344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>
              <a:solidFill>
                <a:schemeClr val="bg1"/>
              </a:solidFill>
            </a:rPr>
            <a:t>Documento que contenga el volumen total solicitado por fracción arancelaria y correo electrónico al que se notificará la resolución</a:t>
          </a:r>
          <a:endParaRPr lang="en-US" sz="1200" b="1" kern="1200" dirty="0">
            <a:solidFill>
              <a:schemeClr val="bg1"/>
            </a:solidFill>
          </a:endParaRPr>
        </a:p>
      </dsp:txBody>
      <dsp:txXfrm>
        <a:off x="5424496" y="2239935"/>
        <a:ext cx="1730599" cy="1385298"/>
      </dsp:txXfrm>
    </dsp:sp>
    <dsp:sp modelId="{C949D62B-C20F-4C9B-9FDB-8918FDDDE32E}">
      <dsp:nvSpPr>
        <dsp:cNvPr id="0" name=""/>
        <dsp:cNvSpPr/>
      </dsp:nvSpPr>
      <dsp:spPr>
        <a:xfrm>
          <a:off x="4948823" y="2523790"/>
          <a:ext cx="43264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1D0960-1576-4B31-83FB-696D54DCF6A9}">
      <dsp:nvSpPr>
        <dsp:cNvPr id="0" name=""/>
        <dsp:cNvSpPr/>
      </dsp:nvSpPr>
      <dsp:spPr>
        <a:xfrm rot="5400000">
          <a:off x="3842970" y="2745019"/>
          <a:ext cx="1324485" cy="880875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32DF0C-B57F-4831-AEA4-A8E8D94A6E80}">
      <dsp:nvSpPr>
        <dsp:cNvPr id="0" name=""/>
        <dsp:cNvSpPr/>
      </dsp:nvSpPr>
      <dsp:spPr>
        <a:xfrm>
          <a:off x="1326392" y="300694"/>
          <a:ext cx="4227335" cy="4227335"/>
        </a:xfrm>
        <a:prstGeom prst="pie">
          <a:avLst>
            <a:gd name="adj1" fmla="val 16200000"/>
            <a:gd name="adj2" fmla="val 2052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>
              <a:solidFill>
                <a:schemeClr val="bg2"/>
              </a:solidFill>
            </a:rPr>
            <a:t>Reporte de Contador Público Registrado</a:t>
          </a:r>
          <a:endParaRPr lang="en-US" sz="1400" b="1" kern="1200" dirty="0"/>
        </a:p>
      </dsp:txBody>
      <dsp:txXfrm>
        <a:off x="3493405" y="932278"/>
        <a:ext cx="1434274" cy="981345"/>
      </dsp:txXfrm>
    </dsp:sp>
    <dsp:sp modelId="{AF7E4F27-A91F-4300-BCAD-2EA2362CE3AB}">
      <dsp:nvSpPr>
        <dsp:cNvPr id="0" name=""/>
        <dsp:cNvSpPr/>
      </dsp:nvSpPr>
      <dsp:spPr>
        <a:xfrm>
          <a:off x="1178435" y="504512"/>
          <a:ext cx="4227335" cy="4227335"/>
        </a:xfrm>
        <a:prstGeom prst="pie">
          <a:avLst>
            <a:gd name="adj1" fmla="val 20520000"/>
            <a:gd name="adj2" fmla="val 324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solidFill>
                <a:schemeClr val="bg2"/>
              </a:solidFill>
            </a:rPr>
            <a:t>Nombre, Cédula profesional y número de registro ante la SHCP del C.P.</a:t>
          </a:r>
          <a:endParaRPr lang="en-US" sz="1300" b="1" kern="1200" dirty="0"/>
        </a:p>
      </dsp:txBody>
      <dsp:txXfrm>
        <a:off x="3941301" y="2416878"/>
        <a:ext cx="1258135" cy="1061866"/>
      </dsp:txXfrm>
    </dsp:sp>
    <dsp:sp modelId="{8B9CD9F4-E449-4497-9151-EF4BAA68B3D5}">
      <dsp:nvSpPr>
        <dsp:cNvPr id="0" name=""/>
        <dsp:cNvSpPr/>
      </dsp:nvSpPr>
      <dsp:spPr>
        <a:xfrm>
          <a:off x="1178435" y="504512"/>
          <a:ext cx="4227335" cy="4227335"/>
        </a:xfrm>
        <a:prstGeom prst="pie">
          <a:avLst>
            <a:gd name="adj1" fmla="val 3240000"/>
            <a:gd name="adj2" fmla="val 756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/>
            <a:t>Información  de la empresa (recursos humanos y activos)</a:t>
          </a:r>
          <a:endParaRPr lang="en-US" sz="1300" b="1" kern="1200" dirty="0"/>
        </a:p>
      </dsp:txBody>
      <dsp:txXfrm>
        <a:off x="2537222" y="3675013"/>
        <a:ext cx="1509762" cy="905857"/>
      </dsp:txXfrm>
    </dsp:sp>
    <dsp:sp modelId="{B698ED94-2EAA-4CC8-82B9-324AD5DDDF31}">
      <dsp:nvSpPr>
        <dsp:cNvPr id="0" name=""/>
        <dsp:cNvSpPr/>
      </dsp:nvSpPr>
      <dsp:spPr>
        <a:xfrm>
          <a:off x="1178435" y="504512"/>
          <a:ext cx="4227335" cy="4227335"/>
        </a:xfrm>
        <a:prstGeom prst="pie">
          <a:avLst>
            <a:gd name="adj1" fmla="val 7560000"/>
            <a:gd name="adj2" fmla="val 1188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/>
            <a:t>Detalles del proceso productivo</a:t>
          </a:r>
          <a:endParaRPr lang="en-US" sz="1300" b="1" kern="1200" dirty="0"/>
        </a:p>
      </dsp:txBody>
      <dsp:txXfrm>
        <a:off x="1379737" y="2416878"/>
        <a:ext cx="1258135" cy="1061866"/>
      </dsp:txXfrm>
    </dsp:sp>
    <dsp:sp modelId="{6C597EBE-1D17-449C-8EF5-A4999B636E08}">
      <dsp:nvSpPr>
        <dsp:cNvPr id="0" name=""/>
        <dsp:cNvSpPr/>
      </dsp:nvSpPr>
      <dsp:spPr>
        <a:xfrm>
          <a:off x="1178435" y="504512"/>
          <a:ext cx="4227335" cy="4227335"/>
        </a:xfrm>
        <a:prstGeom prst="pie">
          <a:avLst>
            <a:gd name="adj1" fmla="val 11880000"/>
            <a:gd name="adj2" fmla="val 162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/>
            <a:t>Destino de los productos</a:t>
          </a:r>
          <a:endParaRPr lang="en-US" sz="1300" b="1" kern="1200" dirty="0"/>
        </a:p>
      </dsp:txBody>
      <dsp:txXfrm>
        <a:off x="1794922" y="1148677"/>
        <a:ext cx="1434274" cy="9813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3D89BE-9219-4E2D-BDF2-6D76F5405283}">
      <dsp:nvSpPr>
        <dsp:cNvPr id="0" name=""/>
        <dsp:cNvSpPr/>
      </dsp:nvSpPr>
      <dsp:spPr>
        <a:xfrm>
          <a:off x="1577712" y="1529700"/>
          <a:ext cx="2238048" cy="2238048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Ubicación del domicilio fiscal y de los domicilios en los que se realizan las operaciones al amparo de IMMEX</a:t>
          </a:r>
          <a:endParaRPr lang="en-US" sz="1400" b="1" kern="1200" dirty="0"/>
        </a:p>
      </dsp:txBody>
      <dsp:txXfrm>
        <a:off x="1905467" y="1857455"/>
        <a:ext cx="1582538" cy="1582538"/>
      </dsp:txXfrm>
    </dsp:sp>
    <dsp:sp modelId="{66021ADF-E385-474F-B059-820966F97218}">
      <dsp:nvSpPr>
        <dsp:cNvPr id="0" name=""/>
        <dsp:cNvSpPr/>
      </dsp:nvSpPr>
      <dsp:spPr>
        <a:xfrm>
          <a:off x="4038245" y="1535720"/>
          <a:ext cx="2238048" cy="2238048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Inventario físico de la maquinaria y equipo para realizar los procesos industriales.</a:t>
          </a:r>
          <a:endParaRPr lang="en-US" sz="1400" b="1" kern="1200" dirty="0"/>
        </a:p>
      </dsp:txBody>
      <dsp:txXfrm>
        <a:off x="4366000" y="1863475"/>
        <a:ext cx="1582538" cy="1582538"/>
      </dsp:txXfrm>
    </dsp:sp>
    <dsp:sp modelId="{F458F5BB-0AD7-417B-A100-A3442E462FBA}">
      <dsp:nvSpPr>
        <dsp:cNvPr id="0" name=""/>
        <dsp:cNvSpPr/>
      </dsp:nvSpPr>
      <dsp:spPr>
        <a:xfrm>
          <a:off x="4000825" y="3852123"/>
          <a:ext cx="2238048" cy="2238048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Capacidad productiva instalada mensual para efectuar los procesos industriales durante los próximos 4 meses por turnos de 8 horas</a:t>
          </a:r>
          <a:endParaRPr lang="en-US" sz="1400" b="1" kern="1200" dirty="0"/>
        </a:p>
      </dsp:txBody>
      <dsp:txXfrm>
        <a:off x="4328580" y="4179878"/>
        <a:ext cx="1582538" cy="1582538"/>
      </dsp:txXfrm>
    </dsp:sp>
    <dsp:sp modelId="{8E6C5207-92B7-4044-9D8A-2A2AE86605DF}">
      <dsp:nvSpPr>
        <dsp:cNvPr id="0" name=""/>
        <dsp:cNvSpPr/>
      </dsp:nvSpPr>
      <dsp:spPr>
        <a:xfrm>
          <a:off x="1577712" y="3852123"/>
          <a:ext cx="2238048" cy="2238048"/>
        </a:xfrm>
        <a:prstGeom prst="ellipse">
          <a:avLst/>
        </a:prstGeom>
        <a:solidFill>
          <a:schemeClr val="accent1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Obreros, técnicos, administrativos, contables y de dirección. </a:t>
          </a:r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b="1" kern="1200" dirty="0" smtClean="0"/>
            <a:t>Total de empleados y </a:t>
          </a:r>
          <a:r>
            <a:rPr lang="es-MX" sz="1400" b="1" kern="1200" smtClean="0"/>
            <a:t>horas  trabajadas (IMSS </a:t>
          </a:r>
          <a:r>
            <a:rPr lang="es-MX" sz="1400" b="1" kern="1200" dirty="0" smtClean="0"/>
            <a:t>y subcontratados)</a:t>
          </a:r>
        </a:p>
      </dsp:txBody>
      <dsp:txXfrm>
        <a:off x="1905467" y="4179878"/>
        <a:ext cx="1582538" cy="15825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844151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1985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73935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0769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59034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94421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699112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4020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4742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59837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856725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9795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19117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576738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2566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9157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8828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45198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71156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86842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7299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657662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16185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7228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21861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5195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1825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0309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23048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31604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86846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88034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0" name="Shape 10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48300" y="3404550"/>
            <a:ext cx="3530700" cy="11819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3000"/>
            </a:lvl1pPr>
            <a:lvl2pPr lvl="1">
              <a:spcBef>
                <a:spcPts val="0"/>
              </a:spcBef>
              <a:buSzPct val="100000"/>
              <a:defRPr sz="3000"/>
            </a:lvl2pPr>
            <a:lvl3pPr lvl="2">
              <a:spcBef>
                <a:spcPts val="0"/>
              </a:spcBef>
              <a:buSzPct val="100000"/>
              <a:defRPr sz="3000"/>
            </a:lvl3pPr>
            <a:lvl4pPr lvl="3">
              <a:spcBef>
                <a:spcPts val="0"/>
              </a:spcBef>
              <a:buSzPct val="100000"/>
              <a:defRPr sz="3000"/>
            </a:lvl4pPr>
            <a:lvl5pPr lvl="4">
              <a:spcBef>
                <a:spcPts val="0"/>
              </a:spcBef>
              <a:buSzPct val="100000"/>
              <a:defRPr sz="3000"/>
            </a:lvl5pPr>
            <a:lvl6pPr lvl="5">
              <a:spcBef>
                <a:spcPts val="0"/>
              </a:spcBef>
              <a:buSzPct val="100000"/>
              <a:defRPr sz="3000"/>
            </a:lvl6pPr>
            <a:lvl7pPr lvl="6">
              <a:spcBef>
                <a:spcPts val="0"/>
              </a:spcBef>
              <a:buSzPct val="100000"/>
              <a:defRPr sz="3000"/>
            </a:lvl7pPr>
            <a:lvl8pPr lvl="7">
              <a:spcBef>
                <a:spcPts val="0"/>
              </a:spcBef>
              <a:buSzPct val="100000"/>
              <a:defRPr sz="3000"/>
            </a:lvl8pPr>
            <a:lvl9pPr lvl="8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4" name="Shape 14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48300" y="1583350"/>
            <a:ext cx="3522300" cy="29897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buSzPct val="100000"/>
              <a:defRPr sz="3000"/>
            </a:lvl2pPr>
            <a:lvl3pPr lvl="2" rtl="0">
              <a:spcBef>
                <a:spcPts val="0"/>
              </a:spcBef>
              <a:buSzPct val="100000"/>
              <a:defRPr sz="3000"/>
            </a:lvl3pPr>
            <a:lvl4pPr lvl="3" rtl="0">
              <a:spcBef>
                <a:spcPts val="0"/>
              </a:spcBef>
              <a:buSzPct val="100000"/>
              <a:defRPr sz="3000"/>
            </a:lvl4pPr>
            <a:lvl5pPr lvl="4" rtl="0">
              <a:spcBef>
                <a:spcPts val="0"/>
              </a:spcBef>
              <a:buSzPct val="100000"/>
              <a:defRPr sz="3000"/>
            </a:lvl5pPr>
            <a:lvl6pPr lvl="5" rtl="0">
              <a:spcBef>
                <a:spcPts val="0"/>
              </a:spcBef>
              <a:buSzPct val="100000"/>
              <a:defRPr sz="3000"/>
            </a:lvl6pPr>
            <a:lvl7pPr lvl="6" rtl="0">
              <a:spcBef>
                <a:spcPts val="0"/>
              </a:spcBef>
              <a:buSzPct val="100000"/>
              <a:defRPr sz="3000"/>
            </a:lvl7pPr>
            <a:lvl8pPr lvl="7" rtl="0">
              <a:spcBef>
                <a:spcPts val="0"/>
              </a:spcBef>
              <a:buSzPct val="100000"/>
              <a:defRPr sz="3000"/>
            </a:lvl8pPr>
            <a:lvl9pPr lvl="8" rtl="0">
              <a:spcBef>
                <a:spcPts val="0"/>
              </a:spcBef>
              <a:buSzPct val="100000"/>
              <a:defRPr sz="30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724950" y="3494300"/>
            <a:ext cx="1906199" cy="1031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buClr>
                <a:srgbClr val="FFFFFF"/>
              </a:buClr>
              <a:buSzPct val="1000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8" name="Shape 28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9" name="Shape 29"/>
          <p:cNvSpPr txBox="1"/>
          <p:nvPr/>
        </p:nvSpPr>
        <p:spPr>
          <a:xfrm>
            <a:off x="799645" y="1612074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7200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buSzPct val="100000"/>
              <a:buFont typeface="Montserrat"/>
              <a:defRPr sz="2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3" name="Shape 33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38350" y="1807900"/>
            <a:ext cx="5324100" cy="48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38250" y="2419350"/>
            <a:ext cx="5324100" cy="225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8" name="Shape 38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841000" y="1884100"/>
            <a:ext cx="4801499" cy="409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841000" y="2492425"/>
            <a:ext cx="2671800" cy="243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3673842" y="2492425"/>
            <a:ext cx="2671800" cy="24333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22860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9" name="Shape 59"/>
          <p:cNvSpPr/>
          <p:nvPr/>
        </p:nvSpPr>
        <p:spPr>
          <a:xfrm>
            <a:off x="0" y="-10437"/>
            <a:ext cx="8229314" cy="5164386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C34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1884100"/>
            <a:ext cx="5185199" cy="474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2495550"/>
            <a:ext cx="5185199" cy="22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600"/>
              </a:spcBef>
              <a:buClr>
                <a:srgbClr val="999999"/>
              </a:buClr>
              <a:buSzPct val="100000"/>
              <a:buFont typeface="Karla"/>
              <a:buChar char="▸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>
              <a:spcBef>
                <a:spcPts val="480"/>
              </a:spcBef>
              <a:buClr>
                <a:srgbClr val="999999"/>
              </a:buClr>
              <a:buSzPct val="100000"/>
              <a:buFont typeface="Karla"/>
              <a:buChar char="▹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2pPr>
            <a:lvl3pPr lvl="2">
              <a:spcBef>
                <a:spcPts val="480"/>
              </a:spcBef>
              <a:buClr>
                <a:srgbClr val="999999"/>
              </a:buClr>
              <a:buSzPct val="100000"/>
              <a:buFont typeface="Karla"/>
              <a:buChar char="▹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3pPr>
            <a:lvl4pPr lvl="3"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4pPr>
            <a:lvl5pPr lvl="4"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5pPr>
            <a:lvl6pPr lvl="5"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6pPr>
            <a:lvl7pPr lvl="6"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7pPr>
            <a:lvl8pPr lvl="7"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8pPr>
            <a:lvl9pPr lvl="8">
              <a:spcBef>
                <a:spcPts val="360"/>
              </a:spcBef>
              <a:buClr>
                <a:srgbClr val="999999"/>
              </a:buClr>
              <a:buSzPct val="100000"/>
              <a:buFont typeface="Karla"/>
              <a:defRPr sz="1600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iscalito.com/la-otra-cara-de-la-ventanilla-unica-de-comercio-exterior-vucem.html" TargetMode="Externa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3.xml"/><Relationship Id="rId11" Type="http://schemas.openxmlformats.org/officeDocument/2006/relationships/image" Target="../media/image3.png"/><Relationship Id="rId5" Type="http://schemas.openxmlformats.org/officeDocument/2006/relationships/diagramQuickStyle" Target="../diagrams/quickStyle13.xml"/><Relationship Id="rId10" Type="http://schemas.openxmlformats.org/officeDocument/2006/relationships/image" Target="../media/image2.png"/><Relationship Id="rId4" Type="http://schemas.openxmlformats.org/officeDocument/2006/relationships/diagramLayout" Target="../diagrams/layout13.xml"/><Relationship Id="rId9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diagramQuickStyle" Target="../diagrams/quickStyle14.xml"/><Relationship Id="rId18" Type="http://schemas.openxmlformats.org/officeDocument/2006/relationships/image" Target="../media/image4.jpeg"/><Relationship Id="rId3" Type="http://schemas.openxmlformats.org/officeDocument/2006/relationships/image" Target="../media/image10.png"/><Relationship Id="rId7" Type="http://schemas.openxmlformats.org/officeDocument/2006/relationships/hyperlink" Target="http://www.apusapps.com/en/message-center/" TargetMode="External"/><Relationship Id="rId12" Type="http://schemas.openxmlformats.org/officeDocument/2006/relationships/diagramLayout" Target="../diagrams/layout14.xml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diagramData" Target="../diagrams/data14.xml"/><Relationship Id="rId5" Type="http://schemas.openxmlformats.org/officeDocument/2006/relationships/image" Target="../media/image11.jpeg"/><Relationship Id="rId15" Type="http://schemas.microsoft.com/office/2007/relationships/diagramDrawing" Target="../diagrams/drawing14.xml"/><Relationship Id="rId10" Type="http://schemas.openxmlformats.org/officeDocument/2006/relationships/image" Target="../media/image14.png"/><Relationship Id="rId4" Type="http://schemas.openxmlformats.org/officeDocument/2006/relationships/hyperlink" Target="http://www.freepik.com/free-icon/calendar-daily-page-on-day-4-of-month_725836.htm" TargetMode="External"/><Relationship Id="rId9" Type="http://schemas.openxmlformats.org/officeDocument/2006/relationships/hyperlink" Target="http://icons.mysitemyway.com/legacy-icon-tags/more-than/" TargetMode="External"/><Relationship Id="rId14" Type="http://schemas.openxmlformats.org/officeDocument/2006/relationships/diagramColors" Target="../diagrams/colors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1.jpeg"/><Relationship Id="rId18" Type="http://schemas.openxmlformats.org/officeDocument/2006/relationships/image" Target="../media/image4.jpeg"/><Relationship Id="rId3" Type="http://schemas.openxmlformats.org/officeDocument/2006/relationships/image" Target="../media/image15.png"/><Relationship Id="rId7" Type="http://schemas.openxmlformats.org/officeDocument/2006/relationships/hyperlink" Target="http://www.really-learn-english.com/english-pronunciation-lesson-07-short-e-sound.html" TargetMode="External"/><Relationship Id="rId12" Type="http://schemas.openxmlformats.org/officeDocument/2006/relationships/image" Target="../media/image20.jpeg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11" Type="http://schemas.openxmlformats.org/officeDocument/2006/relationships/hyperlink" Target="https://www.emaze.com/@AZIWTOLL/Estudio-t%C3%A9cnico" TargetMode="External"/><Relationship Id="rId5" Type="http://schemas.openxmlformats.org/officeDocument/2006/relationships/hyperlink" Target="http://www.really-learn-english.com/english-pronunciation-lesson-24-t-and-d-sounds.html" TargetMode="External"/><Relationship Id="rId15" Type="http://schemas.openxmlformats.org/officeDocument/2006/relationships/image" Target="../media/image22.png"/><Relationship Id="rId10" Type="http://schemas.openxmlformats.org/officeDocument/2006/relationships/image" Target="../media/image19.jpeg"/><Relationship Id="rId4" Type="http://schemas.openxmlformats.org/officeDocument/2006/relationships/image" Target="../media/image16.png"/><Relationship Id="rId9" Type="http://schemas.openxmlformats.org/officeDocument/2006/relationships/hyperlink" Target="http://www.really-learn-english.com/english-pronunciation-lesson-20-f-v-sounds.html" TargetMode="External"/><Relationship Id="rId14" Type="http://schemas.openxmlformats.org/officeDocument/2006/relationships/hyperlink" Target="http://www.swanrealtyredriver.com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unamiradaalotrolado.com/tag/12-meses/" TargetMode="External"/><Relationship Id="rId13" Type="http://schemas.openxmlformats.org/officeDocument/2006/relationships/image" Target="../media/image2.png"/><Relationship Id="rId3" Type="http://schemas.openxmlformats.org/officeDocument/2006/relationships/image" Target="../media/image15.png"/><Relationship Id="rId7" Type="http://schemas.openxmlformats.org/officeDocument/2006/relationships/image" Target="../media/image25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11" Type="http://schemas.openxmlformats.org/officeDocument/2006/relationships/image" Target="../media/image27.jpeg"/><Relationship Id="rId5" Type="http://schemas.openxmlformats.org/officeDocument/2006/relationships/image" Target="../media/image23.png"/><Relationship Id="rId10" Type="http://schemas.openxmlformats.org/officeDocument/2006/relationships/hyperlink" Target="http://www.gograph.com/stock-illustration/moving-box.html" TargetMode="External"/><Relationship Id="rId4" Type="http://schemas.openxmlformats.org/officeDocument/2006/relationships/hyperlink" Target="http://www.really-learn-english.com/english-pronunciation-lesson-18-b-p-sounds.html" TargetMode="External"/><Relationship Id="rId9" Type="http://schemas.openxmlformats.org/officeDocument/2006/relationships/image" Target="../media/image26.jpeg"/><Relationship Id="rId1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confinder.com/icons/45013/gente_group_office_people_testimonials_users_workers_icon" TargetMode="External"/><Relationship Id="rId13" Type="http://schemas.openxmlformats.org/officeDocument/2006/relationships/image" Target="../media/image32.png"/><Relationship Id="rId18" Type="http://schemas.openxmlformats.org/officeDocument/2006/relationships/image" Target="../media/image3.png"/><Relationship Id="rId3" Type="http://schemas.openxmlformats.org/officeDocument/2006/relationships/hyperlink" Target="http://www.apusapps.com/en/message-center/" TargetMode="External"/><Relationship Id="rId7" Type="http://schemas.openxmlformats.org/officeDocument/2006/relationships/image" Target="../media/image14.png"/><Relationship Id="rId12" Type="http://schemas.openxmlformats.org/officeDocument/2006/relationships/image" Target="../media/image31.png"/><Relationship Id="rId17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icons.mysitemyway.com/legacy-icon-tags/more-than/" TargetMode="External"/><Relationship Id="rId11" Type="http://schemas.openxmlformats.org/officeDocument/2006/relationships/hyperlink" Target="http://m.hiapphere.com/apk-kr.aboy.unit" TargetMode="External"/><Relationship Id="rId5" Type="http://schemas.openxmlformats.org/officeDocument/2006/relationships/image" Target="../media/image29.jpeg"/><Relationship Id="rId15" Type="http://schemas.openxmlformats.org/officeDocument/2006/relationships/hyperlink" Target="http://www.really-learn-english.com/english-pronunciation-lesson-18-b-p-sounds.html" TargetMode="External"/><Relationship Id="rId10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image" Target="../media/image30.png"/><Relationship Id="rId1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33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10" Type="http://schemas.openxmlformats.org/officeDocument/2006/relationships/image" Target="../media/image3.png"/><Relationship Id="rId4" Type="http://schemas.openxmlformats.org/officeDocument/2006/relationships/diagramData" Target="../diagrams/data16.xml"/><Relationship Id="rId9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image" Target="../media/image34.jpeg"/><Relationship Id="rId7" Type="http://schemas.openxmlformats.org/officeDocument/2006/relationships/diagramColors" Target="../diagrams/colors1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10" Type="http://schemas.openxmlformats.org/officeDocument/2006/relationships/image" Target="../media/image3.png"/><Relationship Id="rId4" Type="http://schemas.openxmlformats.org/officeDocument/2006/relationships/diagramData" Target="../diagrams/data17.xml"/><Relationship Id="rId9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13" Type="http://schemas.microsoft.com/office/2007/relationships/diagramDrawing" Target="../diagrams/drawing19.xml"/><Relationship Id="rId3" Type="http://schemas.openxmlformats.org/officeDocument/2006/relationships/image" Target="../media/image34.jpeg"/><Relationship Id="rId7" Type="http://schemas.openxmlformats.org/officeDocument/2006/relationships/diagramColors" Target="../diagrams/colors18.xml"/><Relationship Id="rId12" Type="http://schemas.openxmlformats.org/officeDocument/2006/relationships/diagramColors" Target="../diagrams/colors1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8.xml"/><Relationship Id="rId11" Type="http://schemas.openxmlformats.org/officeDocument/2006/relationships/diagramQuickStyle" Target="../diagrams/quickStyle19.xml"/><Relationship Id="rId5" Type="http://schemas.openxmlformats.org/officeDocument/2006/relationships/diagramLayout" Target="../diagrams/layout18.xml"/><Relationship Id="rId15" Type="http://schemas.openxmlformats.org/officeDocument/2006/relationships/image" Target="../media/image3.png"/><Relationship Id="rId10" Type="http://schemas.openxmlformats.org/officeDocument/2006/relationships/diagramLayout" Target="../diagrams/layout19.xml"/><Relationship Id="rId4" Type="http://schemas.openxmlformats.org/officeDocument/2006/relationships/diagramData" Target="../diagrams/data18.xml"/><Relationship Id="rId9" Type="http://schemas.openxmlformats.org/officeDocument/2006/relationships/diagramData" Target="../diagrams/data19.xml"/><Relationship Id="rId1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13" Type="http://schemas.openxmlformats.org/officeDocument/2006/relationships/image" Target="../media/image2.pn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Relationship Id="rId1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3r-mozambique.com/" TargetMode="External"/><Relationship Id="rId13" Type="http://schemas.openxmlformats.org/officeDocument/2006/relationships/diagramColors" Target="../diagrams/colors23.xml"/><Relationship Id="rId18" Type="http://schemas.openxmlformats.org/officeDocument/2006/relationships/diagramColors" Target="../diagrams/colors24.xml"/><Relationship Id="rId3" Type="http://schemas.openxmlformats.org/officeDocument/2006/relationships/diagramData" Target="../diagrams/data22.xml"/><Relationship Id="rId21" Type="http://schemas.openxmlformats.org/officeDocument/2006/relationships/image" Target="../media/image3.png"/><Relationship Id="rId7" Type="http://schemas.microsoft.com/office/2007/relationships/diagramDrawing" Target="../diagrams/drawing22.xml"/><Relationship Id="rId12" Type="http://schemas.openxmlformats.org/officeDocument/2006/relationships/diagramQuickStyle" Target="../diagrams/quickStyle23.xml"/><Relationship Id="rId17" Type="http://schemas.openxmlformats.org/officeDocument/2006/relationships/diagramQuickStyle" Target="../diagrams/quickStyle24.xml"/><Relationship Id="rId2" Type="http://schemas.openxmlformats.org/officeDocument/2006/relationships/notesSlide" Target="../notesSlides/notesSlide26.xml"/><Relationship Id="rId16" Type="http://schemas.openxmlformats.org/officeDocument/2006/relationships/diagramLayout" Target="../diagrams/layout24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2.xml"/><Relationship Id="rId11" Type="http://schemas.openxmlformats.org/officeDocument/2006/relationships/diagramLayout" Target="../diagrams/layout23.xml"/><Relationship Id="rId5" Type="http://schemas.openxmlformats.org/officeDocument/2006/relationships/diagramQuickStyle" Target="../diagrams/quickStyle22.xml"/><Relationship Id="rId15" Type="http://schemas.openxmlformats.org/officeDocument/2006/relationships/diagramData" Target="../diagrams/data24.xml"/><Relationship Id="rId10" Type="http://schemas.openxmlformats.org/officeDocument/2006/relationships/diagramData" Target="../diagrams/data23.xml"/><Relationship Id="rId19" Type="http://schemas.microsoft.com/office/2007/relationships/diagramDrawing" Target="../diagrams/drawing24.xml"/><Relationship Id="rId4" Type="http://schemas.openxmlformats.org/officeDocument/2006/relationships/diagramLayout" Target="../diagrams/layout22.xml"/><Relationship Id="rId9" Type="http://schemas.openxmlformats.org/officeDocument/2006/relationships/image" Target="../media/image35.png"/><Relationship Id="rId14" Type="http://schemas.microsoft.com/office/2007/relationships/diagramDrawing" Target="../diagrams/drawing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3r-mozambique.com/" TargetMode="External"/><Relationship Id="rId13" Type="http://schemas.openxmlformats.org/officeDocument/2006/relationships/diagramColors" Target="../diagrams/colors26.xml"/><Relationship Id="rId18" Type="http://schemas.openxmlformats.org/officeDocument/2006/relationships/diagramColors" Target="../diagrams/colors27.xml"/><Relationship Id="rId3" Type="http://schemas.openxmlformats.org/officeDocument/2006/relationships/diagramData" Target="../diagrams/data25.xml"/><Relationship Id="rId21" Type="http://schemas.openxmlformats.org/officeDocument/2006/relationships/image" Target="../media/image3.png"/><Relationship Id="rId7" Type="http://schemas.microsoft.com/office/2007/relationships/diagramDrawing" Target="../diagrams/drawing25.xml"/><Relationship Id="rId12" Type="http://schemas.openxmlformats.org/officeDocument/2006/relationships/diagramQuickStyle" Target="../diagrams/quickStyle26.xml"/><Relationship Id="rId17" Type="http://schemas.openxmlformats.org/officeDocument/2006/relationships/diagramQuickStyle" Target="../diagrams/quickStyle27.xml"/><Relationship Id="rId2" Type="http://schemas.openxmlformats.org/officeDocument/2006/relationships/notesSlide" Target="../notesSlides/notesSlide27.xml"/><Relationship Id="rId16" Type="http://schemas.openxmlformats.org/officeDocument/2006/relationships/diagramLayout" Target="../diagrams/layout2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5.xml"/><Relationship Id="rId11" Type="http://schemas.openxmlformats.org/officeDocument/2006/relationships/diagramLayout" Target="../diagrams/layout26.xml"/><Relationship Id="rId5" Type="http://schemas.openxmlformats.org/officeDocument/2006/relationships/diagramQuickStyle" Target="../diagrams/quickStyle25.xml"/><Relationship Id="rId15" Type="http://schemas.openxmlformats.org/officeDocument/2006/relationships/diagramData" Target="../diagrams/data27.xml"/><Relationship Id="rId10" Type="http://schemas.openxmlformats.org/officeDocument/2006/relationships/diagramData" Target="../diagrams/data26.xml"/><Relationship Id="rId19" Type="http://schemas.microsoft.com/office/2007/relationships/diagramDrawing" Target="../diagrams/drawing27.xml"/><Relationship Id="rId4" Type="http://schemas.openxmlformats.org/officeDocument/2006/relationships/diagramLayout" Target="../diagrams/layout25.xml"/><Relationship Id="rId9" Type="http://schemas.openxmlformats.org/officeDocument/2006/relationships/image" Target="../media/image35.png"/><Relationship Id="rId14" Type="http://schemas.microsoft.com/office/2007/relationships/diagramDrawing" Target="../diagrams/drawing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diagramData" Target="../diagrams/data30.xml"/><Relationship Id="rId18" Type="http://schemas.openxmlformats.org/officeDocument/2006/relationships/image" Target="../media/image2.png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12" Type="http://schemas.microsoft.com/office/2007/relationships/diagramDrawing" Target="../diagrams/drawing29.xml"/><Relationship Id="rId17" Type="http://schemas.microsoft.com/office/2007/relationships/diagramDrawing" Target="../diagrams/drawing30.xml"/><Relationship Id="rId2" Type="http://schemas.openxmlformats.org/officeDocument/2006/relationships/notesSlide" Target="../notesSlides/notesSlide28.xml"/><Relationship Id="rId16" Type="http://schemas.openxmlformats.org/officeDocument/2006/relationships/diagramColors" Target="../diagrams/colors3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8.xml"/><Relationship Id="rId11" Type="http://schemas.openxmlformats.org/officeDocument/2006/relationships/diagramColors" Target="../diagrams/colors29.xml"/><Relationship Id="rId5" Type="http://schemas.openxmlformats.org/officeDocument/2006/relationships/diagramQuickStyle" Target="../diagrams/quickStyle28.xml"/><Relationship Id="rId15" Type="http://schemas.openxmlformats.org/officeDocument/2006/relationships/diagramQuickStyle" Target="../diagrams/quickStyle30.xml"/><Relationship Id="rId10" Type="http://schemas.openxmlformats.org/officeDocument/2006/relationships/diagramQuickStyle" Target="../diagrams/quickStyle29.xml"/><Relationship Id="rId19" Type="http://schemas.openxmlformats.org/officeDocument/2006/relationships/image" Target="../media/image3.png"/><Relationship Id="rId4" Type="http://schemas.openxmlformats.org/officeDocument/2006/relationships/diagramLayout" Target="../diagrams/layout28.xml"/><Relationship Id="rId9" Type="http://schemas.openxmlformats.org/officeDocument/2006/relationships/diagramLayout" Target="../diagrams/layout29.xml"/><Relationship Id="rId14" Type="http://schemas.openxmlformats.org/officeDocument/2006/relationships/diagramLayout" Target="../diagrams/layout3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2.xml"/><Relationship Id="rId13" Type="http://schemas.openxmlformats.org/officeDocument/2006/relationships/image" Target="../media/image2.png"/><Relationship Id="rId3" Type="http://schemas.openxmlformats.org/officeDocument/2006/relationships/diagramData" Target="../diagrams/data31.xml"/><Relationship Id="rId7" Type="http://schemas.microsoft.com/office/2007/relationships/diagramDrawing" Target="../diagrams/drawing31.xml"/><Relationship Id="rId12" Type="http://schemas.microsoft.com/office/2007/relationships/diagramDrawing" Target="../diagrams/drawing3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1.xml"/><Relationship Id="rId11" Type="http://schemas.openxmlformats.org/officeDocument/2006/relationships/diagramColors" Target="../diagrams/colors32.xml"/><Relationship Id="rId5" Type="http://schemas.openxmlformats.org/officeDocument/2006/relationships/diagramQuickStyle" Target="../diagrams/quickStyle31.xml"/><Relationship Id="rId10" Type="http://schemas.openxmlformats.org/officeDocument/2006/relationships/diagramQuickStyle" Target="../diagrams/quickStyle32.xml"/><Relationship Id="rId4" Type="http://schemas.openxmlformats.org/officeDocument/2006/relationships/diagramLayout" Target="../diagrams/layout31.xml"/><Relationship Id="rId9" Type="http://schemas.openxmlformats.org/officeDocument/2006/relationships/diagramLayout" Target="../diagrams/layout32.xml"/><Relationship Id="rId1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33.xml"/><Relationship Id="rId7" Type="http://schemas.openxmlformats.org/officeDocument/2006/relationships/image" Target="../media/image2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13" Type="http://schemas.openxmlformats.org/officeDocument/2006/relationships/diagramLayout" Target="../diagrams/layout35.xml"/><Relationship Id="rId18" Type="http://schemas.openxmlformats.org/officeDocument/2006/relationships/diagramLayout" Target="../diagrams/layout36.xml"/><Relationship Id="rId3" Type="http://schemas.openxmlformats.org/officeDocument/2006/relationships/hyperlink" Target="http://www.calendario-365.es/calendario/2019/diciembre.html" TargetMode="External"/><Relationship Id="rId21" Type="http://schemas.microsoft.com/office/2007/relationships/diagramDrawing" Target="../diagrams/drawing36.xml"/><Relationship Id="rId7" Type="http://schemas.openxmlformats.org/officeDocument/2006/relationships/diagramData" Target="../diagrams/data34.xml"/><Relationship Id="rId12" Type="http://schemas.openxmlformats.org/officeDocument/2006/relationships/diagramData" Target="../diagrams/data35.xml"/><Relationship Id="rId17" Type="http://schemas.openxmlformats.org/officeDocument/2006/relationships/diagramData" Target="../diagrams/data36.xml"/><Relationship Id="rId2" Type="http://schemas.openxmlformats.org/officeDocument/2006/relationships/image" Target="../media/image39.png"/><Relationship Id="rId16" Type="http://schemas.microsoft.com/office/2007/relationships/diagramDrawing" Target="../diagrams/drawing35.xml"/><Relationship Id="rId20" Type="http://schemas.openxmlformats.org/officeDocument/2006/relationships/diagramColors" Target="../diagrams/colors3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11" Type="http://schemas.microsoft.com/office/2007/relationships/diagramDrawing" Target="../diagrams/drawing34.xml"/><Relationship Id="rId5" Type="http://schemas.openxmlformats.org/officeDocument/2006/relationships/hyperlink" Target="http://evantage360.com/wp-content/uploads/grphcs/GraphicsPac/Hand%20Drawn%20Circles%20and%20Bubbles/PNG/" TargetMode="External"/><Relationship Id="rId15" Type="http://schemas.openxmlformats.org/officeDocument/2006/relationships/diagramColors" Target="../diagrams/colors35.xml"/><Relationship Id="rId23" Type="http://schemas.openxmlformats.org/officeDocument/2006/relationships/image" Target="../media/image3.png"/><Relationship Id="rId10" Type="http://schemas.openxmlformats.org/officeDocument/2006/relationships/diagramColors" Target="../diagrams/colors34.xml"/><Relationship Id="rId19" Type="http://schemas.openxmlformats.org/officeDocument/2006/relationships/diagramQuickStyle" Target="../diagrams/quickStyle36.xml"/><Relationship Id="rId4" Type="http://schemas.openxmlformats.org/officeDocument/2006/relationships/image" Target="../media/image40.jpeg"/><Relationship Id="rId9" Type="http://schemas.openxmlformats.org/officeDocument/2006/relationships/diagramQuickStyle" Target="../diagrams/quickStyle34.xml"/><Relationship Id="rId14" Type="http://schemas.openxmlformats.org/officeDocument/2006/relationships/diagramQuickStyle" Target="../diagrams/quickStyle35.xml"/><Relationship Id="rId22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13" Type="http://schemas.openxmlformats.org/officeDocument/2006/relationships/image" Target="../media/image42.jpeg"/><Relationship Id="rId18" Type="http://schemas.openxmlformats.org/officeDocument/2006/relationships/diagramData" Target="../diagrams/data39.xml"/><Relationship Id="rId26" Type="http://schemas.openxmlformats.org/officeDocument/2006/relationships/diagramColors" Target="../diagrams/colors40.xml"/><Relationship Id="rId3" Type="http://schemas.openxmlformats.org/officeDocument/2006/relationships/diagramLayout" Target="../diagrams/layout37.xml"/><Relationship Id="rId21" Type="http://schemas.openxmlformats.org/officeDocument/2006/relationships/diagramColors" Target="../diagrams/colors39.xml"/><Relationship Id="rId7" Type="http://schemas.openxmlformats.org/officeDocument/2006/relationships/diagramData" Target="../diagrams/data38.xml"/><Relationship Id="rId12" Type="http://schemas.openxmlformats.org/officeDocument/2006/relationships/hyperlink" Target="http://www.printerhacks.com/how-do-i-make-my-printer-wireless/" TargetMode="External"/><Relationship Id="rId17" Type="http://schemas.openxmlformats.org/officeDocument/2006/relationships/image" Target="../media/image44.png"/><Relationship Id="rId25" Type="http://schemas.openxmlformats.org/officeDocument/2006/relationships/diagramQuickStyle" Target="../diagrams/quickStyle40.xml"/><Relationship Id="rId2" Type="http://schemas.openxmlformats.org/officeDocument/2006/relationships/diagramData" Target="../diagrams/data37.xml"/><Relationship Id="rId16" Type="http://schemas.openxmlformats.org/officeDocument/2006/relationships/hyperlink" Target="https://www.huaweienterpriseusa.com/ip-phone/ip-phone-7900-series" TargetMode="External"/><Relationship Id="rId20" Type="http://schemas.openxmlformats.org/officeDocument/2006/relationships/diagramQuickStyle" Target="../diagrams/quickStyle39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24" Type="http://schemas.openxmlformats.org/officeDocument/2006/relationships/diagramLayout" Target="../diagrams/layout40.xml"/><Relationship Id="rId5" Type="http://schemas.openxmlformats.org/officeDocument/2006/relationships/diagramColors" Target="../diagrams/colors37.xml"/><Relationship Id="rId15" Type="http://schemas.openxmlformats.org/officeDocument/2006/relationships/image" Target="../media/image43.jpeg"/><Relationship Id="rId23" Type="http://schemas.openxmlformats.org/officeDocument/2006/relationships/diagramData" Target="../diagrams/data40.xml"/><Relationship Id="rId28" Type="http://schemas.openxmlformats.org/officeDocument/2006/relationships/image" Target="../media/image2.png"/><Relationship Id="rId10" Type="http://schemas.openxmlformats.org/officeDocument/2006/relationships/diagramColors" Target="../diagrams/colors38.xml"/><Relationship Id="rId19" Type="http://schemas.openxmlformats.org/officeDocument/2006/relationships/diagramLayout" Target="../diagrams/layout39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Relationship Id="rId14" Type="http://schemas.openxmlformats.org/officeDocument/2006/relationships/hyperlink" Target="https://www.alibaba.com/product-detail/Wholesale-Supermarket-Cash-Register-with-Magcard_60250087446.html" TargetMode="External"/><Relationship Id="rId22" Type="http://schemas.microsoft.com/office/2007/relationships/diagramDrawing" Target="../diagrams/drawing39.xml"/><Relationship Id="rId27" Type="http://schemas.microsoft.com/office/2007/relationships/diagramDrawing" Target="../diagrams/drawing4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image" Target="../media/image45.jpeg"/><Relationship Id="rId3" Type="http://schemas.openxmlformats.org/officeDocument/2006/relationships/diagramLayout" Target="../diagrams/layout41.xml"/><Relationship Id="rId7" Type="http://schemas.openxmlformats.org/officeDocument/2006/relationships/diagramData" Target="../diagrams/data42.xml"/><Relationship Id="rId12" Type="http://schemas.openxmlformats.org/officeDocument/2006/relationships/hyperlink" Target="http://www.indiamart.com/oasys-networks-limited/" TargetMode="External"/><Relationship Id="rId17" Type="http://schemas.openxmlformats.org/officeDocument/2006/relationships/image" Target="../media/image3.png"/><Relationship Id="rId2" Type="http://schemas.openxmlformats.org/officeDocument/2006/relationships/diagramData" Target="../diagrams/data4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5" Type="http://schemas.openxmlformats.org/officeDocument/2006/relationships/diagramColors" Target="../diagrams/colors41.xml"/><Relationship Id="rId15" Type="http://schemas.openxmlformats.org/officeDocument/2006/relationships/image" Target="../media/image46.jpeg"/><Relationship Id="rId10" Type="http://schemas.openxmlformats.org/officeDocument/2006/relationships/diagramColors" Target="../diagrams/colors42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hyperlink" Target="http://www.tdtparatodos.tv/instalacion-antena-sin-decodificador" TargetMode="Externa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4.xml"/><Relationship Id="rId13" Type="http://schemas.openxmlformats.org/officeDocument/2006/relationships/image" Target="../media/image47.png"/><Relationship Id="rId3" Type="http://schemas.openxmlformats.org/officeDocument/2006/relationships/diagramLayout" Target="../diagrams/layout43.xml"/><Relationship Id="rId7" Type="http://schemas.openxmlformats.org/officeDocument/2006/relationships/diagramData" Target="../diagrams/data44.xml"/><Relationship Id="rId12" Type="http://schemas.openxmlformats.org/officeDocument/2006/relationships/hyperlink" Target="http://cbs-tx.com/office-equipment/" TargetMode="Externa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3.xml"/><Relationship Id="rId11" Type="http://schemas.microsoft.com/office/2007/relationships/diagramDrawing" Target="../diagrams/drawing44.xml"/><Relationship Id="rId5" Type="http://schemas.openxmlformats.org/officeDocument/2006/relationships/diagramColors" Target="../diagrams/colors43.xml"/><Relationship Id="rId15" Type="http://schemas.openxmlformats.org/officeDocument/2006/relationships/image" Target="../media/image3.png"/><Relationship Id="rId10" Type="http://schemas.openxmlformats.org/officeDocument/2006/relationships/diagramColors" Target="../diagrams/colors44.xml"/><Relationship Id="rId4" Type="http://schemas.openxmlformats.org/officeDocument/2006/relationships/diagramQuickStyle" Target="../diagrams/quickStyle43.xml"/><Relationship Id="rId9" Type="http://schemas.openxmlformats.org/officeDocument/2006/relationships/diagramQuickStyle" Target="../diagrams/quickStyle44.xml"/><Relationship Id="rId1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13" Type="http://schemas.openxmlformats.org/officeDocument/2006/relationships/image" Target="../media/image48.png"/><Relationship Id="rId3" Type="http://schemas.openxmlformats.org/officeDocument/2006/relationships/diagramLayout" Target="../diagrams/layout45.xml"/><Relationship Id="rId7" Type="http://schemas.openxmlformats.org/officeDocument/2006/relationships/diagramData" Target="../diagrams/data46.xml"/><Relationship Id="rId12" Type="http://schemas.openxmlformats.org/officeDocument/2006/relationships/hyperlink" Target="http://is6.nohold.net/Linksys/GetArticle.aspx?docid=98885600b15e41d8bd0fa643a45a35fb_Printer_sharing_using_the_Linksys_Smart_Wi_Fi_Router_VUSB_so.xml&amp;pid=19&amp;converted=0" TargetMode="Externa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5.xml"/><Relationship Id="rId11" Type="http://schemas.microsoft.com/office/2007/relationships/diagramDrawing" Target="../diagrams/drawing46.xml"/><Relationship Id="rId5" Type="http://schemas.openxmlformats.org/officeDocument/2006/relationships/diagramColors" Target="../diagrams/colors45.xml"/><Relationship Id="rId15" Type="http://schemas.openxmlformats.org/officeDocument/2006/relationships/image" Target="../media/image3.png"/><Relationship Id="rId10" Type="http://schemas.openxmlformats.org/officeDocument/2006/relationships/diagramColors" Target="../diagrams/colors46.xml"/><Relationship Id="rId4" Type="http://schemas.openxmlformats.org/officeDocument/2006/relationships/diagramQuickStyle" Target="../diagrams/quickStyle45.xml"/><Relationship Id="rId9" Type="http://schemas.openxmlformats.org/officeDocument/2006/relationships/diagramQuickStyle" Target="../diagrams/quickStyle46.xml"/><Relationship Id="rId1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8.xml"/><Relationship Id="rId13" Type="http://schemas.openxmlformats.org/officeDocument/2006/relationships/image" Target="../media/image49.jpeg"/><Relationship Id="rId3" Type="http://schemas.openxmlformats.org/officeDocument/2006/relationships/diagramLayout" Target="../diagrams/layout47.xml"/><Relationship Id="rId7" Type="http://schemas.openxmlformats.org/officeDocument/2006/relationships/diagramData" Target="../diagrams/data48.xml"/><Relationship Id="rId12" Type="http://schemas.openxmlformats.org/officeDocument/2006/relationships/hyperlink" Target="https://spanish.alibaba.com/product-detail/dam1000-digital-answering-machine-100900394.html" TargetMode="External"/><Relationship Id="rId2" Type="http://schemas.openxmlformats.org/officeDocument/2006/relationships/diagramData" Target="../diagrams/data4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7.xml"/><Relationship Id="rId11" Type="http://schemas.microsoft.com/office/2007/relationships/diagramDrawing" Target="../diagrams/drawing48.xml"/><Relationship Id="rId5" Type="http://schemas.openxmlformats.org/officeDocument/2006/relationships/diagramColors" Target="../diagrams/colors47.xml"/><Relationship Id="rId15" Type="http://schemas.openxmlformats.org/officeDocument/2006/relationships/image" Target="../media/image2.png"/><Relationship Id="rId10" Type="http://schemas.openxmlformats.org/officeDocument/2006/relationships/diagramColors" Target="../diagrams/colors48.xml"/><Relationship Id="rId4" Type="http://schemas.openxmlformats.org/officeDocument/2006/relationships/diagramQuickStyle" Target="../diagrams/quickStyle47.xml"/><Relationship Id="rId9" Type="http://schemas.openxmlformats.org/officeDocument/2006/relationships/diagramQuickStyle" Target="../diagrams/quickStyle48.xml"/><Relationship Id="rId14" Type="http://schemas.openxmlformats.org/officeDocument/2006/relationships/image" Target="../media/image5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0.xml"/><Relationship Id="rId13" Type="http://schemas.openxmlformats.org/officeDocument/2006/relationships/image" Target="../media/image51.png"/><Relationship Id="rId18" Type="http://schemas.openxmlformats.org/officeDocument/2006/relationships/diagramQuickStyle" Target="../diagrams/quickStyle51.xml"/><Relationship Id="rId3" Type="http://schemas.openxmlformats.org/officeDocument/2006/relationships/diagramLayout" Target="../diagrams/layout49.xml"/><Relationship Id="rId21" Type="http://schemas.openxmlformats.org/officeDocument/2006/relationships/image" Target="../media/image2.png"/><Relationship Id="rId7" Type="http://schemas.openxmlformats.org/officeDocument/2006/relationships/diagramData" Target="../diagrams/data50.xml"/><Relationship Id="rId12" Type="http://schemas.openxmlformats.org/officeDocument/2006/relationships/hyperlink" Target="http://autodesarrollo-electricidadpractica.blogspot.com/2011/07/motores-electricos.html" TargetMode="External"/><Relationship Id="rId17" Type="http://schemas.openxmlformats.org/officeDocument/2006/relationships/diagramLayout" Target="../diagrams/layout51.xml"/><Relationship Id="rId2" Type="http://schemas.openxmlformats.org/officeDocument/2006/relationships/diagramData" Target="../diagrams/data49.xml"/><Relationship Id="rId16" Type="http://schemas.openxmlformats.org/officeDocument/2006/relationships/diagramData" Target="../diagrams/data51.xml"/><Relationship Id="rId20" Type="http://schemas.microsoft.com/office/2007/relationships/diagramDrawing" Target="../diagrams/drawing5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9.xml"/><Relationship Id="rId11" Type="http://schemas.microsoft.com/office/2007/relationships/diagramDrawing" Target="../diagrams/drawing50.xml"/><Relationship Id="rId5" Type="http://schemas.openxmlformats.org/officeDocument/2006/relationships/diagramColors" Target="../diagrams/colors49.xml"/><Relationship Id="rId15" Type="http://schemas.openxmlformats.org/officeDocument/2006/relationships/image" Target="../media/image52.jpeg"/><Relationship Id="rId10" Type="http://schemas.openxmlformats.org/officeDocument/2006/relationships/diagramColors" Target="../diagrams/colors50.xml"/><Relationship Id="rId19" Type="http://schemas.openxmlformats.org/officeDocument/2006/relationships/diagramColors" Target="../diagrams/colors51.xml"/><Relationship Id="rId4" Type="http://schemas.openxmlformats.org/officeDocument/2006/relationships/diagramQuickStyle" Target="../diagrams/quickStyle49.xml"/><Relationship Id="rId9" Type="http://schemas.openxmlformats.org/officeDocument/2006/relationships/diagramQuickStyle" Target="../diagrams/quickStyle50.xml"/><Relationship Id="rId14" Type="http://schemas.openxmlformats.org/officeDocument/2006/relationships/hyperlink" Target="http://mineriaenlinea.com/avisos-mineros/muestra-avisos-mineros/11/motores-electricos-trifasicos-todas-las-capacidades-precio-fabricante/guadalajara/jalisco/mexico/maquinaria/" TargetMode="External"/><Relationship Id="rId2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3.xml"/><Relationship Id="rId13" Type="http://schemas.openxmlformats.org/officeDocument/2006/relationships/hyperlink" Target="http://planoinformativo.com/nota/id/437218/noticia/decodificadores-se-agotaron,-surtiran-mas-en-proximos-dias--.html" TargetMode="External"/><Relationship Id="rId3" Type="http://schemas.openxmlformats.org/officeDocument/2006/relationships/diagramData" Target="../diagrams/data52.xml"/><Relationship Id="rId7" Type="http://schemas.microsoft.com/office/2007/relationships/diagramDrawing" Target="../diagrams/drawing52.xml"/><Relationship Id="rId12" Type="http://schemas.microsoft.com/office/2007/relationships/diagramDrawing" Target="../diagrams/drawing5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2.xml"/><Relationship Id="rId11" Type="http://schemas.openxmlformats.org/officeDocument/2006/relationships/diagramColors" Target="../diagrams/colors53.xml"/><Relationship Id="rId5" Type="http://schemas.openxmlformats.org/officeDocument/2006/relationships/diagramQuickStyle" Target="../diagrams/quickStyle52.xml"/><Relationship Id="rId10" Type="http://schemas.openxmlformats.org/officeDocument/2006/relationships/diagramQuickStyle" Target="../diagrams/quickStyle53.xml"/><Relationship Id="rId4" Type="http://schemas.openxmlformats.org/officeDocument/2006/relationships/diagramLayout" Target="../diagrams/layout52.xml"/><Relationship Id="rId9" Type="http://schemas.openxmlformats.org/officeDocument/2006/relationships/diagramLayout" Target="../diagrams/layout53.xml"/><Relationship Id="rId14" Type="http://schemas.openxmlformats.org/officeDocument/2006/relationships/image" Target="../media/image53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5.xml"/><Relationship Id="rId13" Type="http://schemas.openxmlformats.org/officeDocument/2006/relationships/hyperlink" Target="http://www.mujeresfemeninas.com/familia/ropa-para-bebes-recien-nacidos" TargetMode="External"/><Relationship Id="rId18" Type="http://schemas.openxmlformats.org/officeDocument/2006/relationships/image" Target="../media/image56.jpeg"/><Relationship Id="rId3" Type="http://schemas.openxmlformats.org/officeDocument/2006/relationships/diagramData" Target="../diagrams/data54.xml"/><Relationship Id="rId21" Type="http://schemas.openxmlformats.org/officeDocument/2006/relationships/hyperlink" Target="http://confeccionescolibri.com/producto/camisas-blusas/" TargetMode="External"/><Relationship Id="rId7" Type="http://schemas.microsoft.com/office/2007/relationships/diagramDrawing" Target="../diagrams/drawing54.xml"/><Relationship Id="rId12" Type="http://schemas.microsoft.com/office/2007/relationships/diagramDrawing" Target="../diagrams/drawing55.xml"/><Relationship Id="rId17" Type="http://schemas.openxmlformats.org/officeDocument/2006/relationships/hyperlink" Target="http://castadotaciones.com/pantalones/" TargetMode="External"/><Relationship Id="rId2" Type="http://schemas.openxmlformats.org/officeDocument/2006/relationships/image" Target="../media/image3.png"/><Relationship Id="rId16" Type="http://schemas.openxmlformats.org/officeDocument/2006/relationships/image" Target="../media/image55.jpeg"/><Relationship Id="rId20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4.xml"/><Relationship Id="rId11" Type="http://schemas.openxmlformats.org/officeDocument/2006/relationships/diagramColors" Target="../diagrams/colors55.xml"/><Relationship Id="rId5" Type="http://schemas.openxmlformats.org/officeDocument/2006/relationships/diagramQuickStyle" Target="../diagrams/quickStyle54.xml"/><Relationship Id="rId15" Type="http://schemas.openxmlformats.org/officeDocument/2006/relationships/hyperlink" Target="https://es.pinterest.com/explore/bandas-para-el-cabello-906141640056/" TargetMode="External"/><Relationship Id="rId10" Type="http://schemas.openxmlformats.org/officeDocument/2006/relationships/diagramQuickStyle" Target="../diagrams/quickStyle55.xml"/><Relationship Id="rId19" Type="http://schemas.openxmlformats.org/officeDocument/2006/relationships/hyperlink" Target="http://tusimagenesde.com/imagenes-de-pantalones/" TargetMode="External"/><Relationship Id="rId4" Type="http://schemas.openxmlformats.org/officeDocument/2006/relationships/diagramLayout" Target="../diagrams/layout54.xml"/><Relationship Id="rId9" Type="http://schemas.openxmlformats.org/officeDocument/2006/relationships/diagramLayout" Target="../diagrams/layout55.xml"/><Relationship Id="rId14" Type="http://schemas.openxmlformats.org/officeDocument/2006/relationships/image" Target="../media/image54.jpeg"/><Relationship Id="rId22" Type="http://schemas.openxmlformats.org/officeDocument/2006/relationships/image" Target="../media/image58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gif"/><Relationship Id="rId13" Type="http://schemas.openxmlformats.org/officeDocument/2006/relationships/hyperlink" Target="https://www.districompmayorista.com.uy/Multiplicadores-de-puertos/" TargetMode="External"/><Relationship Id="rId18" Type="http://schemas.openxmlformats.org/officeDocument/2006/relationships/image" Target="../media/image64.jpeg"/><Relationship Id="rId3" Type="http://schemas.openxmlformats.org/officeDocument/2006/relationships/diagramLayout" Target="../diagrams/layout56.xml"/><Relationship Id="rId21" Type="http://schemas.openxmlformats.org/officeDocument/2006/relationships/diagramQuickStyle" Target="../diagrams/quickStyle57.xml"/><Relationship Id="rId7" Type="http://schemas.openxmlformats.org/officeDocument/2006/relationships/hyperlink" Target="http://redesyelementos.blogspot.com/2015/06/tipos-de-redes-red-de-area-local-o-lan.html" TargetMode="External"/><Relationship Id="rId12" Type="http://schemas.openxmlformats.org/officeDocument/2006/relationships/image" Target="../media/image61.jpeg"/><Relationship Id="rId17" Type="http://schemas.openxmlformats.org/officeDocument/2006/relationships/hyperlink" Target="https://antoniocarrascoblog.wordpress.com/2014/10/04/practica-1-creando-cables-de-red/" TargetMode="External"/><Relationship Id="rId25" Type="http://schemas.openxmlformats.org/officeDocument/2006/relationships/image" Target="../media/image3.png"/><Relationship Id="rId2" Type="http://schemas.openxmlformats.org/officeDocument/2006/relationships/diagramData" Target="../diagrams/data56.xml"/><Relationship Id="rId16" Type="http://schemas.openxmlformats.org/officeDocument/2006/relationships/image" Target="../media/image63.gif"/><Relationship Id="rId20" Type="http://schemas.openxmlformats.org/officeDocument/2006/relationships/diagramLayout" Target="../diagrams/layout5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6.xml"/><Relationship Id="rId11" Type="http://schemas.openxmlformats.org/officeDocument/2006/relationships/hyperlink" Target="http://telefoniainternet.com.mx/ofertas/23-venta-instalacion-configuracion-de-conmutadores-telefonicos-cancun.html" TargetMode="External"/><Relationship Id="rId24" Type="http://schemas.openxmlformats.org/officeDocument/2006/relationships/image" Target="../media/image2.png"/><Relationship Id="rId5" Type="http://schemas.openxmlformats.org/officeDocument/2006/relationships/diagramColors" Target="../diagrams/colors56.xml"/><Relationship Id="rId15" Type="http://schemas.openxmlformats.org/officeDocument/2006/relationships/hyperlink" Target="http://mencopayaresjhonelyon.blogspot.com/" TargetMode="External"/><Relationship Id="rId23" Type="http://schemas.microsoft.com/office/2007/relationships/diagramDrawing" Target="../diagrams/drawing57.xml"/><Relationship Id="rId10" Type="http://schemas.openxmlformats.org/officeDocument/2006/relationships/image" Target="../media/image60.jpeg"/><Relationship Id="rId19" Type="http://schemas.openxmlformats.org/officeDocument/2006/relationships/diagramData" Target="../diagrams/data57.xml"/><Relationship Id="rId4" Type="http://schemas.openxmlformats.org/officeDocument/2006/relationships/diagramQuickStyle" Target="../diagrams/quickStyle56.xml"/><Relationship Id="rId9" Type="http://schemas.openxmlformats.org/officeDocument/2006/relationships/hyperlink" Target="http://aumentarse&#241;alwifi.com/categoria/adaptadores-red-usb/" TargetMode="External"/><Relationship Id="rId14" Type="http://schemas.openxmlformats.org/officeDocument/2006/relationships/image" Target="../media/image62.jpeg"/><Relationship Id="rId22" Type="http://schemas.openxmlformats.org/officeDocument/2006/relationships/diagramColors" Target="../diagrams/colors5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hlopez@mas-logistics.us.com" TargetMode="External"/><Relationship Id="rId7" Type="http://schemas.openxmlformats.org/officeDocument/2006/relationships/hyperlink" Target="http://www.lan.com.mx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6" Type="http://schemas.openxmlformats.org/officeDocument/2006/relationships/hyperlink" Target="mailto:hlopez@aa-logistica.mx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6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fIhbtW17lU8" TargetMode="External"/><Relationship Id="rId13" Type="http://schemas.openxmlformats.org/officeDocument/2006/relationships/diagramColors" Target="../diagrams/colors6.xml"/><Relationship Id="rId3" Type="http://schemas.openxmlformats.org/officeDocument/2006/relationships/hyperlink" Target="http://www.laufenn.com/sa/front/sa_front/xfit_at.do" TargetMode="External"/><Relationship Id="rId7" Type="http://schemas.openxmlformats.org/officeDocument/2006/relationships/image" Target="../media/image7.png"/><Relationship Id="rId12" Type="http://schemas.openxmlformats.org/officeDocument/2006/relationships/diagramQuickStyle" Target="../diagrams/quickStyle6.xml"/><Relationship Id="rId17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11" Type="http://schemas.openxmlformats.org/officeDocument/2006/relationships/diagramLayout" Target="../diagrams/layout6.xml"/><Relationship Id="rId5" Type="http://schemas.openxmlformats.org/officeDocument/2006/relationships/hyperlink" Target="http://www.freepik.es/iconos-gratis/dispositivo-de-corte-de-madera-contorno_741438.htm" TargetMode="External"/><Relationship Id="rId15" Type="http://schemas.openxmlformats.org/officeDocument/2006/relationships/image" Target="../media/image2.png"/><Relationship Id="rId10" Type="http://schemas.openxmlformats.org/officeDocument/2006/relationships/diagramData" Target="../diagrams/data6.xml"/><Relationship Id="rId4" Type="http://schemas.openxmlformats.org/officeDocument/2006/relationships/image" Target="../media/image5.gif"/><Relationship Id="rId9" Type="http://schemas.openxmlformats.org/officeDocument/2006/relationships/image" Target="../media/image8.jpeg"/><Relationship Id="rId14" Type="http://schemas.microsoft.com/office/2007/relationships/diagramDrawing" Target="../diagrams/drawing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5007648" y="3114443"/>
            <a:ext cx="3859905" cy="1181999"/>
          </a:xfrm>
          <a:prstGeom prst="rect">
            <a:avLst/>
          </a:prstGeom>
          <a:scene3d>
            <a:camera prst="perspectiveAbove"/>
            <a:lightRig rig="threePt" dir="t"/>
          </a:scene3d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Modificaciones al Acuerdo por el que la Secretaría de Economía emite reglas y criterios de carácter general en materia de comercio exterior</a:t>
            </a:r>
            <a:endParaRPr lang="e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641" t="10483" r="39295" b="55070"/>
          <a:stretch/>
        </p:blipFill>
        <p:spPr>
          <a:xfrm>
            <a:off x="1638140" y="2445485"/>
            <a:ext cx="2870791" cy="2519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0" y="431062"/>
            <a:ext cx="2296468" cy="2125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310140" y="-387826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Solicitud de ampliación. 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965569440"/>
              </p:ext>
            </p:extLst>
          </p:nvPr>
        </p:nvGraphicFramePr>
        <p:xfrm>
          <a:off x="530787" y="372140"/>
          <a:ext cx="6732164" cy="5032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79996" y="235836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40432" y="235836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8381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632DF0C-B57F-4831-AEA4-A8E8D94A6E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5632DF0C-B57F-4831-AEA4-A8E8D94A6E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F7E4F27-A91F-4300-BCAD-2EA2362CE3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AF7E4F27-A91F-4300-BCAD-2EA2362CE3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B9CD9F4-E449-4497-9151-EF4BAA68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8B9CD9F4-E449-4497-9151-EF4BAA68B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698ED94-2EAA-4CC8-82B9-324AD5DDDF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B698ED94-2EAA-4CC8-82B9-324AD5DDDF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C597EBE-1D17-449C-8EF5-A4999B636E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6C597EBE-1D17-449C-8EF5-A4999B636E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3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519043" y="-387826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Información de la empresa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551424882"/>
              </p:ext>
            </p:extLst>
          </p:nvPr>
        </p:nvGraphicFramePr>
        <p:xfrm>
          <a:off x="101237" y="-748483"/>
          <a:ext cx="8952195" cy="7552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01237" y="339926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61673" y="339926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61521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6C5207-92B7-4044-9D8A-2A2AE8660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graphicEl>
                                              <a:dgm id="{8E6C5207-92B7-4044-9D8A-2A2AE86605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graphicEl>
                                              <a:dgm id="{8E6C5207-92B7-4044-9D8A-2A2AE8660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8E6C5207-92B7-4044-9D8A-2A2AE8660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5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213321" y="0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Detalles del proceso </a:t>
            </a:r>
          </a:p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productivo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3088399268"/>
              </p:ext>
            </p:extLst>
          </p:nvPr>
        </p:nvGraphicFramePr>
        <p:xfrm>
          <a:off x="213321" y="945208"/>
          <a:ext cx="8403304" cy="4198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324295" y="25658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784731" y="25658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6363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AA532E1-2DE0-4BFC-AC2C-8FC55B4A94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graphicEl>
                                              <a:dgm id="{7AA532E1-2DE0-4BFC-AC2C-8FC55B4A94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A751DBB-46AC-4083-9E3D-43A72C29C2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graphicEl>
                                              <a:dgm id="{6A751DBB-46AC-4083-9E3D-43A72C29C2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606FF9D-6FA1-4149-80B0-33A388B337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>
                                            <p:graphicEl>
                                              <a:dgm id="{8606FF9D-6FA1-4149-80B0-33A388B337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BDE060-16A2-4103-8289-3B7E7ECD78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graphicEl>
                                              <a:dgm id="{BCBDE060-16A2-4103-8289-3B7E7ECD78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D343ACC-DBE4-4FCD-9FA3-332479310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graphicEl>
                                              <a:dgm id="{8D343ACC-DBE4-4FCD-9FA3-3324793104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97AF201-C36F-4C07-A579-1335FF928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>
                                            <p:graphicEl>
                                              <a:dgm id="{B97AF201-C36F-4C07-A579-1335FF9281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D6CF027-8743-40D0-A711-6601686008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>
                                            <p:graphicEl>
                                              <a:dgm id="{AD6CF027-8743-40D0-A711-6601686008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E0C8A33-D2A2-41A2-86D1-4D5055425C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>
                                            <p:graphicEl>
                                              <a:dgm id="{AE0C8A33-D2A2-41A2-86D1-4D5055425C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BA6B9A5-8E9D-4494-8808-6D9DAE632A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7">
                                            <p:graphicEl>
                                              <a:dgm id="{5BA6B9A5-8E9D-4494-8808-6D9DAE632A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DBF59B7-FA37-4033-959D-B09447078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7">
                                            <p:graphicEl>
                                              <a:dgm id="{3DBF59B7-FA37-4033-959D-B09447078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1917208-18DF-4346-84AE-F55A8B3ED2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graphicEl>
                                              <a:dgm id="{31917208-18DF-4346-84AE-F55A8B3ED2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7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593245" y="-311999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Destino de los productos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463801576"/>
              </p:ext>
            </p:extLst>
          </p:nvPr>
        </p:nvGraphicFramePr>
        <p:xfrm>
          <a:off x="0" y="3941"/>
          <a:ext cx="9065525" cy="58642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75439" y="26790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35875" y="26790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007612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BE2741E-2F03-415E-8C89-ED8AA95352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BBE2741E-2F03-415E-8C89-ED8AA95352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E9ABC7D-46D2-4E2A-9A90-B99C37581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8E9ABC7D-46D2-4E2A-9A90-B99C37581D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EF620BF-A501-4DFB-B468-617B4B9794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graphicEl>
                                              <a:dgm id="{AEF620BF-A501-4DFB-B468-617B4B9794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960E1F1-35CE-4724-A900-7F3A9ACF24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graphicEl>
                                              <a:dgm id="{0960E1F1-35CE-4724-A900-7F3A9ACF24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B767C9E-CA33-43AC-BFB3-D9C5C905F5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graphicEl>
                                              <a:dgm id="{FB767C9E-CA33-43AC-BFB3-D9C5C905F5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286845E-BE8A-42E0-BE49-6D8F4E0C4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>
                                            <p:graphicEl>
                                              <a:dgm id="{9286845E-BE8A-42E0-BE49-6D8F4E0C44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FA0C4D6-54C5-4A63-A4F6-530CD9AC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graphicEl>
                                              <a:dgm id="{0FA0C4D6-54C5-4A63-A4F6-530CD9ACCC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A197732-2CDD-4D63-AAF1-9A09C5E99B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>
                                            <p:graphicEl>
                                              <a:dgm id="{AA197732-2CDD-4D63-AAF1-9A09C5E99B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2EF7729-2979-42A5-A85D-B7BD0EC269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graphicEl>
                                              <a:dgm id="{E2EF7729-2979-42A5-A85D-B7BD0EC269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8E5D648-EAE7-49D8-9831-FC977AD60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>
                                            <p:graphicEl>
                                              <a:dgm id="{18E5D648-EAE7-49D8-9831-FC977AD60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E329341-40BF-48FD-B76A-C9A9AD68F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dgm id="{4E329341-40BF-48FD-B76A-C9A9AD68F1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EDAD933-09F1-4F5F-8BDC-25E46F0A2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graphicEl>
                                              <a:dgm id="{EEDAD933-09F1-4F5F-8BDC-25E46F0A25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47D6C7F-7E5C-4767-9774-8B36DC514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graphicEl>
                                              <a:dgm id="{647D6C7F-7E5C-4767-9774-8B36DC514E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10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240475770"/>
              </p:ext>
            </p:extLst>
          </p:nvPr>
        </p:nvGraphicFramePr>
        <p:xfrm>
          <a:off x="-796065" y="676168"/>
          <a:ext cx="9014908" cy="4379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Shape 87"/>
          <p:cNvSpPr txBox="1">
            <a:spLocks/>
          </p:cNvSpPr>
          <p:nvPr/>
        </p:nvSpPr>
        <p:spPr>
          <a:xfrm>
            <a:off x="310140" y="-387826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Solicitud de ampliación.</a:t>
            </a:r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6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58225" y="24412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18661" y="24412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57339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092DB3-6880-4C28-A331-4AFCC80C3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dgm id="{79092DB3-6880-4C28-A331-4AFCC80C39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0F96F4D-4B51-4F57-B648-FCA496F527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30F96F4D-4B51-4F57-B648-FCA496F527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27E9EA-1C9E-47AB-8C0D-7638BC67C3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graphicEl>
                                              <a:dgm id="{7127E9EA-1C9E-47AB-8C0D-7638BC67C3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6F7FCB-C4F5-4D1B-BEE4-1954FE85D5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graphicEl>
                                              <a:dgm id="{D06F7FCB-C4F5-4D1B-BEE4-1954FE85D5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764071-DB5F-4238-9E08-726829A0EA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graphicEl>
                                              <a:dgm id="{C1764071-DB5F-4238-9E08-726829A0EA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583469" y="0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Documento que contenga  volumen total solicitado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011295860"/>
              </p:ext>
            </p:extLst>
          </p:nvPr>
        </p:nvGraphicFramePr>
        <p:xfrm>
          <a:off x="845108" y="1131179"/>
          <a:ext cx="6477000" cy="3919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Resultado de imagen para vucem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26" y="2651328"/>
            <a:ext cx="940188" cy="879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1" descr="FIRMA CORRE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23033" y="298619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83469" y="298619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45697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9A1BD79-BA3A-4AF0-9AA0-33AC444B5B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29A1BD79-BA3A-4AF0-9AA0-33AC444B5B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FE4B009-389E-44D1-8E79-3D4D52339E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7FE4B009-389E-44D1-8E79-3D4D52339E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DC371DB-0982-4090-9110-32D29DAA2B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CDC371DB-0982-4090-9110-32D29DAA2B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F1D3277-C9F4-40F0-BB34-4D3E0906DC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1F1D3277-C9F4-40F0-BB34-4D3E0906DC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CF70DB-4235-460B-97BD-A2055615D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03CF70DB-4235-460B-97BD-A2055615D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343303" y="-387826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C</a:t>
            </a:r>
            <a:r>
              <a:rPr lang="en-US" sz="3200" dirty="0" smtClean="0">
                <a:solidFill>
                  <a:schemeClr val="bg2"/>
                </a:solidFill>
              </a:rPr>
              <a:t>o</a:t>
            </a:r>
            <a:r>
              <a:rPr lang="en" sz="3200" dirty="0" smtClean="0">
                <a:solidFill>
                  <a:schemeClr val="bg2"/>
                </a:solidFill>
              </a:rPr>
              <a:t>ntenido de la ampliación</a:t>
            </a:r>
            <a:endParaRPr lang="en" sz="3200" dirty="0">
              <a:solidFill>
                <a:schemeClr val="bg2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36862" y="828986"/>
            <a:ext cx="1798254" cy="2979076"/>
          </a:xfrm>
          <a:prstGeom prst="roundRect">
            <a:avLst/>
          </a:prstGeom>
          <a:solidFill>
            <a:srgbClr val="00AA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Cantidad máxima a importar expresado en UMT</a:t>
            </a:r>
            <a:endParaRPr lang="en-US" b="1" dirty="0"/>
          </a:p>
        </p:txBody>
      </p:sp>
      <p:sp>
        <p:nvSpPr>
          <p:cNvPr id="21" name="Rectángulo redondeado 20"/>
          <p:cNvSpPr/>
          <p:nvPr/>
        </p:nvSpPr>
        <p:spPr>
          <a:xfrm>
            <a:off x="1835116" y="806108"/>
            <a:ext cx="1798254" cy="3009275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Validez de 4 meses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2" name="Rectángulo redondeado 21"/>
          <p:cNvSpPr/>
          <p:nvPr/>
        </p:nvSpPr>
        <p:spPr>
          <a:xfrm>
            <a:off x="3694732" y="818310"/>
            <a:ext cx="1758314" cy="3006636"/>
          </a:xfrm>
          <a:prstGeom prst="roundRect">
            <a:avLst/>
          </a:prstGeom>
          <a:solidFill>
            <a:srgbClr val="00AA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Dependiendo del tipo de bien de los Anexo II DIMMEX </a:t>
            </a:r>
            <a:r>
              <a:rPr lang="es-MX" b="1" dirty="0"/>
              <a:t>o</a:t>
            </a:r>
            <a:r>
              <a:rPr lang="es-MX" b="1" dirty="0" smtClean="0"/>
              <a:t> </a:t>
            </a:r>
            <a:r>
              <a:rPr lang="es-MX" b="1" dirty="0" smtClean="0"/>
              <a:t>3.3.2 </a:t>
            </a:r>
            <a:r>
              <a:rPr lang="es-MX" b="1" dirty="0" smtClean="0"/>
              <a:t>RGCESE</a:t>
            </a:r>
            <a:endParaRPr lang="en-US" b="1" dirty="0"/>
          </a:p>
        </p:txBody>
      </p:sp>
      <p:sp>
        <p:nvSpPr>
          <p:cNvPr id="23" name="Rectángulo redondeado 22"/>
          <p:cNvSpPr/>
          <p:nvPr/>
        </p:nvSpPr>
        <p:spPr>
          <a:xfrm>
            <a:off x="5514409" y="836307"/>
            <a:ext cx="1790134" cy="2979076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chemeClr val="tx1"/>
                </a:solidFill>
              </a:rPr>
              <a:t>Condiciones especiales para empresas que no tengan operaciones anteriores a la solicitud de ampliación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4" name="Rectángulo redondeado 23"/>
          <p:cNvSpPr/>
          <p:nvPr/>
        </p:nvSpPr>
        <p:spPr>
          <a:xfrm>
            <a:off x="7304543" y="880005"/>
            <a:ext cx="1780953" cy="2979076"/>
          </a:xfrm>
          <a:prstGeom prst="roundRect">
            <a:avLst/>
          </a:prstGeom>
          <a:solidFill>
            <a:srgbClr val="00AA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Es posible que se otorgue un monto mayor cuando se acredite el aumento de la capacidad productiva</a:t>
            </a:r>
            <a:endParaRPr lang="en-US" b="1" dirty="0"/>
          </a:p>
        </p:txBody>
      </p:sp>
      <p:pic>
        <p:nvPicPr>
          <p:cNvPr id="1028" name="Picture 4" descr="Resultado de imagen para calculadora icon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495F2"/>
              </a:clrFrom>
              <a:clrTo>
                <a:srgbClr val="249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66" y="2778181"/>
            <a:ext cx="846846" cy="104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sultado de imagen para calendar icon 4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363" y="2806843"/>
            <a:ext cx="1001219" cy="1001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170" t="27775" r="33360" b="16258"/>
          <a:stretch/>
        </p:blipFill>
        <p:spPr>
          <a:xfrm>
            <a:off x="4122033" y="875801"/>
            <a:ext cx="952881" cy="923418"/>
          </a:xfrm>
          <a:prstGeom prst="rect">
            <a:avLst/>
          </a:prstGeom>
        </p:spPr>
      </p:pic>
      <p:pic>
        <p:nvPicPr>
          <p:cNvPr id="1038" name="Picture 14" descr="Resultado de imagen para whatsapp notification icon 1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98" y="3236065"/>
            <a:ext cx="643652" cy="64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ultado de imagen para more icon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395" y="3291510"/>
            <a:ext cx="595833" cy="59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5" name="Diagrama 24"/>
          <p:cNvGraphicFramePr/>
          <p:nvPr>
            <p:extLst>
              <p:ext uri="{D42A27DB-BD31-4B8C-83A1-F6EECF244321}">
                <p14:modId xmlns:p14="http://schemas.microsoft.com/office/powerpoint/2010/main" val="1058002477"/>
              </p:ext>
            </p:extLst>
          </p:nvPr>
        </p:nvGraphicFramePr>
        <p:xfrm>
          <a:off x="-21303" y="3704856"/>
          <a:ext cx="8417348" cy="17935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pic>
        <p:nvPicPr>
          <p:cNvPr id="26" name="Imagen 1" descr="FIRMA CORREO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52130" y="127563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12566" y="127563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20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 r="22813"/>
          <a:stretch/>
        </p:blipFill>
        <p:spPr bwMode="auto">
          <a:xfrm>
            <a:off x="4234844" y="2953476"/>
            <a:ext cx="279953" cy="61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/>
          <a:stretch/>
        </p:blipFill>
        <p:spPr bwMode="auto">
          <a:xfrm>
            <a:off x="4498257" y="2953476"/>
            <a:ext cx="541402" cy="61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14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23" grpId="0" animBg="1"/>
      <p:bldP spid="24" grpId="0" animBg="1"/>
      <p:bldGraphic spid="2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530669" y="-379671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C</a:t>
            </a:r>
            <a:r>
              <a:rPr lang="en-US" sz="3200" dirty="0" smtClean="0">
                <a:solidFill>
                  <a:schemeClr val="bg2"/>
                </a:solidFill>
              </a:rPr>
              <a:t>o</a:t>
            </a:r>
            <a:r>
              <a:rPr lang="en" sz="3200" dirty="0" smtClean="0">
                <a:solidFill>
                  <a:schemeClr val="bg2"/>
                </a:solidFill>
              </a:rPr>
              <a:t>ntenido de la ampliación</a:t>
            </a:r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1028" name="Picture 4" descr="Resultado de imagen para calculadora icon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495F2"/>
              </a:clrFrom>
              <a:clrTo>
                <a:srgbClr val="249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0" y="2331015"/>
            <a:ext cx="846846" cy="104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esultado de imagen para 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183" y="1433568"/>
            <a:ext cx="969345" cy="969345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2" name="Picture 4" descr="Resultado de imagen para d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493" y="2475986"/>
            <a:ext cx="929676" cy="92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sultado de imagen para e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774" y="1360495"/>
            <a:ext cx="929676" cy="89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sultado de imagen para f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571" y="2399540"/>
            <a:ext cx="929676" cy="92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Resultado de imagen para linea de produccion caricatura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9FBFA"/>
              </a:clrFrom>
              <a:clrTo>
                <a:srgbClr val="F9FB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58" y="696040"/>
            <a:ext cx="2236349" cy="185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Resultado de imagen para 4 meses calendario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22" t="28176" r="11887" b="2618"/>
          <a:stretch/>
        </p:blipFill>
        <p:spPr bwMode="auto">
          <a:xfrm>
            <a:off x="5389632" y="2876425"/>
            <a:ext cx="2075517" cy="1478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/>
          <p:cNvSpPr/>
          <p:nvPr/>
        </p:nvSpPr>
        <p:spPr>
          <a:xfrm>
            <a:off x="928599" y="1098323"/>
            <a:ext cx="3654034" cy="24653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4" descr="Imagen relacionada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190" y="2358348"/>
            <a:ext cx="3176634" cy="241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" descr="FIRMA CORREO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43870" y="102779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04306" y="102779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17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 r="22813"/>
          <a:stretch/>
        </p:blipFill>
        <p:spPr bwMode="auto">
          <a:xfrm>
            <a:off x="3316931" y="1818290"/>
            <a:ext cx="279953" cy="96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/>
          <a:stretch/>
        </p:blipFill>
        <p:spPr bwMode="auto">
          <a:xfrm>
            <a:off x="3580344" y="1818290"/>
            <a:ext cx="541402" cy="96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43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545543" y="-378621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C</a:t>
            </a:r>
            <a:r>
              <a:rPr lang="en-US" sz="3200" dirty="0" smtClean="0">
                <a:solidFill>
                  <a:schemeClr val="bg2"/>
                </a:solidFill>
              </a:rPr>
              <a:t>o</a:t>
            </a:r>
            <a:r>
              <a:rPr lang="en" sz="3200" dirty="0" smtClean="0">
                <a:solidFill>
                  <a:schemeClr val="bg2"/>
                </a:solidFill>
              </a:rPr>
              <a:t>ntenido de la ampliación</a:t>
            </a:r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1028" name="Picture 4" descr="Resultado de imagen para calculadora icon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495F2"/>
              </a:clrFrom>
              <a:clrTo>
                <a:srgbClr val="249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441" y="1175107"/>
            <a:ext cx="846846" cy="104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ultado de imagen para b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124" y="1260522"/>
            <a:ext cx="900163" cy="87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the letter 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453" y="1592172"/>
            <a:ext cx="949511" cy="92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Resultado de imagen para promedio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86"/>
          <a:stretch/>
        </p:blipFill>
        <p:spPr bwMode="auto">
          <a:xfrm>
            <a:off x="462786" y="2808491"/>
            <a:ext cx="1627557" cy="199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Elipse 15"/>
          <p:cNvSpPr/>
          <p:nvPr/>
        </p:nvSpPr>
        <p:spPr>
          <a:xfrm>
            <a:off x="2836548" y="633485"/>
            <a:ext cx="2456858" cy="24653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Resultado de imagen para calendario 12 meses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2" r="998"/>
          <a:stretch/>
        </p:blipFill>
        <p:spPr bwMode="auto">
          <a:xfrm>
            <a:off x="4096453" y="3170744"/>
            <a:ext cx="1829865" cy="127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sultado de imagen para importacion de productos dibujos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499" y="3065126"/>
            <a:ext cx="161925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esultado de imagen para times four"/>
          <p:cNvPicPr>
            <a:picLocks noChangeAspect="1" noChangeArrowheads="1"/>
          </p:cNvPicPr>
          <p:nvPr/>
        </p:nvPicPr>
        <p:blipFill rotWithShape="1"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5" t="49143" r="54180"/>
          <a:stretch/>
        </p:blipFill>
        <p:spPr bwMode="auto">
          <a:xfrm>
            <a:off x="6881438" y="3170744"/>
            <a:ext cx="782106" cy="127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Resultado de imagen para times four"/>
          <p:cNvPicPr>
            <a:picLocks noChangeAspect="1" noChangeArrowheads="1"/>
          </p:cNvPicPr>
          <p:nvPr/>
        </p:nvPicPr>
        <p:blipFill rotWithShape="1"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1" t="49143" r="39294"/>
          <a:stretch/>
        </p:blipFill>
        <p:spPr bwMode="auto">
          <a:xfrm>
            <a:off x="6036808" y="3592286"/>
            <a:ext cx="734139" cy="85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" descr="FIRMA CORREO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52757" y="201438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13193" y="201438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1265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601498" y="898081"/>
            <a:ext cx="7168099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Ampliación para empresas</a:t>
            </a:r>
          </a:p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 sin operaciones anteriores </a:t>
            </a:r>
          </a:p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a su solicitud</a:t>
            </a:r>
          </a:p>
          <a:p>
            <a:pPr algn="ctr"/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15" name="Picture 14" descr="Resultado de imagen para whatsapp notification icon 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945" y="206074"/>
            <a:ext cx="643652" cy="643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033821"/>
              </p:ext>
            </p:extLst>
          </p:nvPr>
        </p:nvGraphicFramePr>
        <p:xfrm>
          <a:off x="730131" y="1469981"/>
          <a:ext cx="6395814" cy="3471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1938"/>
                <a:gridCol w="2131938"/>
                <a:gridCol w="2131938"/>
              </a:tblGrid>
              <a:tr h="8679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679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679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6797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 descr="Resultado de imagen para kilogram icon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 t="54057" r="53344" b="10198"/>
          <a:stretch/>
        </p:blipFill>
        <p:spPr bwMode="auto">
          <a:xfrm>
            <a:off x="4441411" y="3547063"/>
            <a:ext cx="496028" cy="44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Resultado de imagen para more ico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7559" y="2567508"/>
            <a:ext cx="468142" cy="59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ángulo 2"/>
          <p:cNvSpPr/>
          <p:nvPr/>
        </p:nvSpPr>
        <p:spPr>
          <a:xfrm>
            <a:off x="1767321" y="2622497"/>
            <a:ext cx="470551" cy="40011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b="0" cap="none" spc="0" dirty="0" smtClean="0">
                <a:ln w="0"/>
                <a:solidFill>
                  <a:schemeClr val="accent1"/>
                </a:solidFill>
                <a:effectLst>
                  <a:reflection blurRad="6350" stA="53000" endA="300" endPos="35500" dir="5400000" sy="-90000" algn="bl" rotWithShape="0"/>
                </a:effectLst>
              </a:rPr>
              <a:t>10</a:t>
            </a:r>
          </a:p>
        </p:txBody>
      </p:sp>
      <p:pic>
        <p:nvPicPr>
          <p:cNvPr id="3082" name="Picture 10" descr="Resultado de imagen para workers icon 3d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61" y="1767324"/>
            <a:ext cx="1614082" cy="49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Resultado de imagen para calculadora icono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2495F2"/>
              </a:clrFrom>
              <a:clrTo>
                <a:srgbClr val="249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659" y="1748371"/>
            <a:ext cx="665846" cy="45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ángulo 26"/>
          <p:cNvSpPr/>
          <p:nvPr/>
        </p:nvSpPr>
        <p:spPr>
          <a:xfrm>
            <a:off x="3342655" y="2716367"/>
            <a:ext cx="930686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b="0" cap="none" spc="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3,000</a:t>
            </a:r>
          </a:p>
        </p:txBody>
      </p:sp>
      <p:pic>
        <p:nvPicPr>
          <p:cNvPr id="3084" name="Picture 12" descr="Resultado de imagen para unit icon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784" y="2779925"/>
            <a:ext cx="511944" cy="3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ángulo 28"/>
          <p:cNvSpPr/>
          <p:nvPr/>
        </p:nvSpPr>
        <p:spPr>
          <a:xfrm>
            <a:off x="5556582" y="2750673"/>
            <a:ext cx="930686" cy="40011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b="0" cap="none" spc="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1,000</a:t>
            </a:r>
          </a:p>
        </p:txBody>
      </p:sp>
      <p:sp>
        <p:nvSpPr>
          <p:cNvPr id="5" name="AutoShape 14" descr="Resultado de imagen para menor o igual icon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18040" t="32701" r="51757" b="13728"/>
          <a:stretch/>
        </p:blipFill>
        <p:spPr>
          <a:xfrm>
            <a:off x="2907320" y="3655172"/>
            <a:ext cx="360901" cy="320854"/>
          </a:xfrm>
          <a:prstGeom prst="rect">
            <a:avLst/>
          </a:prstGeom>
        </p:spPr>
      </p:pic>
      <p:pic>
        <p:nvPicPr>
          <p:cNvPr id="34" name="Picture 10" descr="Resultado de imagen para more ico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7559" y="3480431"/>
            <a:ext cx="468142" cy="59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ángulo 34"/>
          <p:cNvSpPr/>
          <p:nvPr/>
        </p:nvSpPr>
        <p:spPr>
          <a:xfrm>
            <a:off x="1720722" y="3575916"/>
            <a:ext cx="836691" cy="40011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b="0" cap="none" spc="0" dirty="0" smtClean="0">
                <a:ln w="0"/>
                <a:solidFill>
                  <a:schemeClr val="accent1"/>
                </a:solidFill>
                <a:effectLst>
                  <a:reflection blurRad="6350" stA="53000" endA="300" endPos="35500" dir="5400000" sy="-90000" algn="bl" rotWithShape="0"/>
                </a:effectLst>
              </a:rPr>
              <a:t>100</a:t>
            </a:r>
          </a:p>
        </p:txBody>
      </p:sp>
      <p:sp>
        <p:nvSpPr>
          <p:cNvPr id="36" name="Rectángulo 35"/>
          <p:cNvSpPr/>
          <p:nvPr/>
        </p:nvSpPr>
        <p:spPr>
          <a:xfrm>
            <a:off x="3322146" y="3619383"/>
            <a:ext cx="1068868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50</a:t>
            </a:r>
            <a:r>
              <a:rPr lang="es-ES" sz="2000" b="0" cap="none" spc="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,000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5541889" y="3616594"/>
            <a:ext cx="944616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1800" b="0" cap="none" spc="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20,000</a:t>
            </a:r>
          </a:p>
        </p:txBody>
      </p:sp>
      <p:pic>
        <p:nvPicPr>
          <p:cNvPr id="42" name="Picture 12" descr="Resultado de imagen para unit icon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938" y="3646431"/>
            <a:ext cx="511944" cy="3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Resultado de imagen para more ico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61" y="4279134"/>
            <a:ext cx="553240" cy="59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Rectángulo 43"/>
          <p:cNvSpPr/>
          <p:nvPr/>
        </p:nvSpPr>
        <p:spPr>
          <a:xfrm>
            <a:off x="1707814" y="4376995"/>
            <a:ext cx="836691" cy="40011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b="0" cap="none" spc="0" dirty="0" smtClean="0">
                <a:ln w="0"/>
                <a:solidFill>
                  <a:schemeClr val="accent1"/>
                </a:solidFill>
                <a:effectLst>
                  <a:reflection blurRad="6350" stA="53000" endA="300" endPos="35500" dir="5400000" sy="-90000" algn="bl" rotWithShape="0"/>
                </a:effectLst>
              </a:rPr>
              <a:t>100</a:t>
            </a:r>
          </a:p>
        </p:txBody>
      </p:sp>
      <p:pic>
        <p:nvPicPr>
          <p:cNvPr id="45" name="Imagen 44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18040" t="32701" r="51757" b="13728"/>
          <a:stretch/>
        </p:blipFill>
        <p:spPr>
          <a:xfrm>
            <a:off x="2887383" y="2724367"/>
            <a:ext cx="360901" cy="320854"/>
          </a:xfrm>
          <a:prstGeom prst="rect">
            <a:avLst/>
          </a:prstGeom>
        </p:spPr>
      </p:pic>
      <p:pic>
        <p:nvPicPr>
          <p:cNvPr id="46" name="Imagen 45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8040" t="32701" r="51757" b="13728"/>
          <a:stretch/>
        </p:blipFill>
        <p:spPr>
          <a:xfrm>
            <a:off x="5083556" y="2755995"/>
            <a:ext cx="360901" cy="320854"/>
          </a:xfrm>
          <a:prstGeom prst="rect">
            <a:avLst/>
          </a:prstGeom>
        </p:spPr>
      </p:pic>
      <p:pic>
        <p:nvPicPr>
          <p:cNvPr id="47" name="Imagen 46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18040" t="32701" r="51757" b="13728"/>
          <a:stretch/>
        </p:blipFill>
        <p:spPr>
          <a:xfrm>
            <a:off x="5101951" y="3624581"/>
            <a:ext cx="360901" cy="320854"/>
          </a:xfrm>
          <a:prstGeom prst="rect">
            <a:avLst/>
          </a:prstGeom>
        </p:spPr>
      </p:pic>
      <p:pic>
        <p:nvPicPr>
          <p:cNvPr id="49" name="Picture 10" descr="Resultado de imagen para more ico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892" y="4348180"/>
            <a:ext cx="441596" cy="47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Rectángulo 49"/>
          <p:cNvSpPr/>
          <p:nvPr/>
        </p:nvSpPr>
        <p:spPr>
          <a:xfrm>
            <a:off x="3280488" y="4411817"/>
            <a:ext cx="1068868" cy="40011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200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50</a:t>
            </a:r>
            <a:r>
              <a:rPr lang="es-ES" sz="2000" b="0" cap="none" spc="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,000</a:t>
            </a:r>
          </a:p>
        </p:txBody>
      </p:sp>
      <p:pic>
        <p:nvPicPr>
          <p:cNvPr id="51" name="Picture 2" descr="Resultado de imagen para kilogram icon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 t="54057" r="53344" b="10198"/>
          <a:stretch/>
        </p:blipFill>
        <p:spPr bwMode="auto">
          <a:xfrm>
            <a:off x="4349356" y="4379164"/>
            <a:ext cx="496028" cy="44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Resultado de imagen para kilogram icon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" t="54057" r="53344" b="10198"/>
          <a:stretch/>
        </p:blipFill>
        <p:spPr bwMode="auto">
          <a:xfrm>
            <a:off x="4349356" y="2678431"/>
            <a:ext cx="496028" cy="44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10" descr="Resultado de imagen para more icon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77" y="4404243"/>
            <a:ext cx="441596" cy="47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Rectángulo 53"/>
          <p:cNvSpPr/>
          <p:nvPr/>
        </p:nvSpPr>
        <p:spPr>
          <a:xfrm>
            <a:off x="5471303" y="4478177"/>
            <a:ext cx="944616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algn="ctr"/>
            <a:r>
              <a:rPr lang="es-ES" sz="1800" b="0" cap="none" spc="0" dirty="0" smtClean="0">
                <a:ln w="0"/>
                <a:solidFill>
                  <a:schemeClr val="bg1"/>
                </a:solidFill>
                <a:effectLst>
                  <a:reflection blurRad="6350" stA="53000" endA="300" endPos="35500" dir="5400000" sy="-90000" algn="bl" rotWithShape="0"/>
                </a:effectLst>
              </a:rPr>
              <a:t>20,000</a:t>
            </a:r>
          </a:p>
        </p:txBody>
      </p:sp>
      <p:pic>
        <p:nvPicPr>
          <p:cNvPr id="55" name="Picture 12" descr="Resultado de imagen para unit icon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784" y="4440422"/>
            <a:ext cx="511944" cy="38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the letter c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109" y="1780229"/>
            <a:ext cx="468159" cy="4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ultado de imagen para b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141" y="1813981"/>
            <a:ext cx="432703" cy="42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para calculadora icono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2495F2"/>
              </a:clrFrom>
              <a:clrTo>
                <a:srgbClr val="2495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853" y="1728832"/>
            <a:ext cx="665846" cy="45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Imagen 1" descr="FIRMA CORREO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98537" y="23343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n 37"/>
          <p:cNvPicPr>
            <a:picLocks noChangeAspect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58973" y="23343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7172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9" grpId="0" animBg="1"/>
      <p:bldP spid="35" grpId="0" animBg="1"/>
      <p:bldP spid="36" grpId="0" animBg="1"/>
      <p:bldP spid="41" grpId="0" animBg="1"/>
      <p:bldP spid="44" grpId="0" animBg="1"/>
      <p:bldP spid="50" grpId="0" animBg="1"/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1706218" y="598892"/>
            <a:ext cx="4801499" cy="409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dirty="0" smtClean="0">
                <a:solidFill>
                  <a:schemeClr val="bg2"/>
                </a:solidFill>
              </a:rPr>
              <a:t>Dos modificaciones durante el mes de Diciembre de 2016</a:t>
            </a:r>
            <a:endParaRPr lang="en" sz="2400" dirty="0">
              <a:solidFill>
                <a:schemeClr val="bg2"/>
              </a:solidFill>
            </a:endParaRPr>
          </a:p>
        </p:txBody>
      </p:sp>
      <p:sp>
        <p:nvSpPr>
          <p:cNvPr id="81" name="Shape 81"/>
          <p:cNvSpPr txBox="1"/>
          <p:nvPr/>
        </p:nvSpPr>
        <p:spPr>
          <a:xfrm>
            <a:off x="4289427" y="1725321"/>
            <a:ext cx="2828399" cy="2207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600"/>
              </a:spcBef>
              <a:buNone/>
            </a:pPr>
            <a:endParaRPr lang="en" sz="1100" dirty="0">
              <a:solidFill>
                <a:srgbClr val="999999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10383600"/>
              </p:ext>
            </p:extLst>
          </p:nvPr>
        </p:nvGraphicFramePr>
        <p:xfrm>
          <a:off x="670879" y="1485022"/>
          <a:ext cx="2709899" cy="220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618555106"/>
              </p:ext>
            </p:extLst>
          </p:nvPr>
        </p:nvGraphicFramePr>
        <p:xfrm>
          <a:off x="4119306" y="1546425"/>
          <a:ext cx="2770592" cy="2504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6" name="Imagen 1" descr="FIRMA CORREO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210443" y="382868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70879" y="382868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0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0" y="-196672"/>
            <a:ext cx="7173458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MX" sz="3200" dirty="0" smtClean="0">
                <a:solidFill>
                  <a:schemeClr val="bg2"/>
                </a:solidFill>
              </a:rPr>
              <a:t>      Ampliación subsecuente</a:t>
            </a:r>
            <a:br>
              <a:rPr lang="es-MX" sz="3200" dirty="0" smtClean="0">
                <a:solidFill>
                  <a:schemeClr val="bg2"/>
                </a:solidFill>
              </a:rPr>
            </a:br>
            <a:r>
              <a:rPr lang="es-MX" sz="3200" dirty="0" smtClean="0">
                <a:solidFill>
                  <a:schemeClr val="bg2"/>
                </a:solidFill>
              </a:rPr>
              <a:t>3.3.6.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530939837"/>
              </p:ext>
            </p:extLst>
          </p:nvPr>
        </p:nvGraphicFramePr>
        <p:xfrm>
          <a:off x="0" y="472603"/>
          <a:ext cx="8455481" cy="4614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0" y="17052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460436" y="17052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61845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-135622" y="-363156"/>
            <a:ext cx="7173458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MX" sz="3200" dirty="0" smtClean="0">
                <a:solidFill>
                  <a:schemeClr val="bg2"/>
                </a:solidFill>
              </a:rPr>
              <a:t>      Desperdicios 3.3.9.</a:t>
            </a:r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1026" name="Picture 2" descr="Resultado de imagen para scrap ic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945" y="1207392"/>
            <a:ext cx="2013891" cy="156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60795525"/>
              </p:ext>
            </p:extLst>
          </p:nvPr>
        </p:nvGraphicFramePr>
        <p:xfrm>
          <a:off x="-1047634" y="661828"/>
          <a:ext cx="8394365" cy="4481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Imagen 1" descr="FIRMA CORREO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90881" y="22978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51317" y="22978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6103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50E2A0A-813F-45E5-B5E4-E4AB9F3B25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650E2A0A-813F-45E5-B5E4-E4AB9F3B25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DF68419-86DA-4627-8B93-743CB1F3D3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CDF68419-86DA-4627-8B93-743CB1F3D3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F14EE53-759F-4D99-85A1-6E6A4BF0AB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AF14EE53-759F-4D99-85A1-6E6A4BF0AB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-135622" y="-363156"/>
            <a:ext cx="7173458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MX" sz="3200" dirty="0" smtClean="0">
                <a:solidFill>
                  <a:schemeClr val="bg2"/>
                </a:solidFill>
              </a:rPr>
              <a:t>      Actividades de servicios</a:t>
            </a:r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2" name="Picture 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683" y="1047014"/>
            <a:ext cx="1609865" cy="134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964112897"/>
              </p:ext>
            </p:extLst>
          </p:nvPr>
        </p:nvGraphicFramePr>
        <p:xfrm>
          <a:off x="-823396" y="918998"/>
          <a:ext cx="8549005" cy="4426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Imagen 1" descr="FIRMA CORREO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25568" y="209750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86004" y="209750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86248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457A1C-50A8-4516-9339-627FC7470A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D5ED2BA-06BA-4F35-A264-1F248F7783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AD46154-5677-4554-A080-A3D9C0D15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FE8998A-EC76-4662-9AD6-97105564F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369559-9219-4965-8BC2-D2A89CCAF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CCCA37A-7CD6-4312-B604-DBF0E73176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ctrTitle" idx="4294967295"/>
          </p:nvPr>
        </p:nvSpPr>
        <p:spPr>
          <a:xfrm>
            <a:off x="1255020" y="-469973"/>
            <a:ext cx="5954986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200" dirty="0" smtClean="0"/>
              <a:t>Empresas certificadas</a:t>
            </a:r>
            <a:endParaRPr lang="en" sz="3200" dirty="0">
              <a:solidFill>
                <a:srgbClr val="F44336"/>
              </a:solidFill>
            </a:endParaRPr>
          </a:p>
        </p:txBody>
      </p:sp>
      <p:grpSp>
        <p:nvGrpSpPr>
          <p:cNvPr id="125" name="Shape 125"/>
          <p:cNvGrpSpPr/>
          <p:nvPr/>
        </p:nvGrpSpPr>
        <p:grpSpPr>
          <a:xfrm>
            <a:off x="4254029" y="716368"/>
            <a:ext cx="551277" cy="960032"/>
            <a:chOff x="6718575" y="2318625"/>
            <a:chExt cx="256950" cy="407375"/>
          </a:xfrm>
        </p:grpSpPr>
        <p:sp>
          <p:nvSpPr>
            <p:cNvPr id="126" name="Shape 126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pic>
        <p:nvPicPr>
          <p:cNvPr id="21" name="Picture 2" descr="Imagen relacionad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682" y="47075"/>
            <a:ext cx="836141" cy="696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4057978849"/>
              </p:ext>
            </p:extLst>
          </p:nvPr>
        </p:nvGraphicFramePr>
        <p:xfrm>
          <a:off x="3886788" y="1333100"/>
          <a:ext cx="3323218" cy="3679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1895146402"/>
              </p:ext>
            </p:extLst>
          </p:nvPr>
        </p:nvGraphicFramePr>
        <p:xfrm>
          <a:off x="-2099204" y="753134"/>
          <a:ext cx="8158886" cy="4331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16" name="Imagen 1" descr="FIRMA CORREO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45998" y="181407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06434" y="181407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498BF71-3EFF-424E-B500-5C57349EB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graphicEl>
                                              <a:dgm id="{C498BF71-3EFF-424E-B500-5C57349EB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graphicEl>
                                              <a:dgm id="{C498BF71-3EFF-424E-B500-5C57349EB7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D9CAD71-91D7-441A-98B0-02C5BB2A7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graphicEl>
                                              <a:dgm id="{ED9CAD71-91D7-441A-98B0-02C5BB2A7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graphicEl>
                                              <a:dgm id="{ED9CAD71-91D7-441A-98B0-02C5BB2A77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A890439-6BEF-4AD1-9D08-348B430E6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graphicEl>
                                              <a:dgm id="{8A890439-6BEF-4AD1-9D08-348B430E6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graphicEl>
                                              <a:dgm id="{8A890439-6BEF-4AD1-9D08-348B430E61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0A72C1A-DFC1-4DC0-B842-468FD45E98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graphicEl>
                                              <a:dgm id="{F0A72C1A-DFC1-4DC0-B842-468FD45E98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graphicEl>
                                              <a:dgm id="{F0A72C1A-DFC1-4DC0-B842-468FD45E98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8217EB6-348B-4528-B7DD-A5D518143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graphicEl>
                                              <a:dgm id="{58217EB6-348B-4528-B7DD-A5D518143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graphicEl>
                                              <a:dgm id="{58217EB6-348B-4528-B7DD-A5D518143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A749720-F8D9-458D-85D4-121EB1F84F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>
                                            <p:graphicEl>
                                              <a:dgm id="{0A749720-F8D9-458D-85D4-121EB1F84F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3E53A20-072B-4DF4-88C9-747F24EE9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2">
                                            <p:graphicEl>
                                              <a:dgm id="{D3E53A20-072B-4DF4-88C9-747F24EE93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ctrTitle"/>
          </p:nvPr>
        </p:nvSpPr>
        <p:spPr>
          <a:xfrm>
            <a:off x="0" y="1862423"/>
            <a:ext cx="4767012" cy="298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7200" dirty="0">
                <a:solidFill>
                  <a:schemeClr val="accent1"/>
                </a:solidFill>
              </a:rPr>
              <a:t>2</a:t>
            </a:r>
            <a:r>
              <a:rPr lang="en" sz="7200" dirty="0" smtClean="0">
                <a:solidFill>
                  <a:schemeClr val="accent1"/>
                </a:solidFill>
              </a:rPr>
              <a:t>.</a:t>
            </a:r>
            <a:endParaRPr lang="en" sz="7200" dirty="0">
              <a:solidFill>
                <a:schemeClr val="accent1"/>
              </a:solidFill>
            </a:endParaRPr>
          </a:p>
          <a:p>
            <a:pPr algn="ctr"/>
            <a:r>
              <a:rPr lang="en" dirty="0" smtClean="0">
                <a:solidFill>
                  <a:schemeClr val="bg2"/>
                </a:solidFill>
              </a:rPr>
              <a:t>Autorizaciones de la Secretaría de Economía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subTitle" idx="1"/>
          </p:nvPr>
        </p:nvSpPr>
        <p:spPr>
          <a:xfrm>
            <a:off x="6724950" y="3494300"/>
            <a:ext cx="1906199" cy="1031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/>
            <a:r>
              <a:rPr lang="en-US" dirty="0" err="1" smtClean="0"/>
              <a:t>Artículos</a:t>
            </a:r>
            <a:r>
              <a:rPr lang="en" dirty="0"/>
              <a:t> </a:t>
            </a:r>
            <a:r>
              <a:rPr lang="en" dirty="0" smtClean="0"/>
              <a:t>Primero, Segundo y Cuarto del </a:t>
            </a:r>
            <a:r>
              <a:rPr lang="en" dirty="0"/>
              <a:t>Acuerdo  del </a:t>
            </a:r>
            <a:r>
              <a:rPr lang="en" dirty="0" smtClean="0"/>
              <a:t>12/12/2016</a:t>
            </a:r>
            <a:endParaRPr lang="en" dirty="0"/>
          </a:p>
        </p:txBody>
      </p:sp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92910" y="192293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53346" y="192293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8021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538198216"/>
              </p:ext>
            </p:extLst>
          </p:nvPr>
        </p:nvGraphicFramePr>
        <p:xfrm>
          <a:off x="3886788" y="1333100"/>
          <a:ext cx="3323218" cy="3679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hape 87"/>
          <p:cNvSpPr txBox="1">
            <a:spLocks/>
          </p:cNvSpPr>
          <p:nvPr/>
        </p:nvSpPr>
        <p:spPr>
          <a:xfrm>
            <a:off x="483776" y="-82869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Operaciones con la F.A. 9806.00.08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671016442"/>
              </p:ext>
            </p:extLst>
          </p:nvPr>
        </p:nvGraphicFramePr>
        <p:xfrm>
          <a:off x="-983449" y="540507"/>
          <a:ext cx="9583164" cy="4728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6" name="Imagen 1" descr="FIRMA CORREO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65970" y="108460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26406" y="108460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28881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3357CBC-3A46-44DF-8527-6D9B4310C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dgm id="{13357CBC-3A46-44DF-8527-6D9B4310C5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graphicEl>
                                              <a:dgm id="{13357CBC-3A46-44DF-8527-6D9B4310C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13357CBC-3A46-44DF-8527-6D9B4310C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7763209-F7BA-4210-9A63-02FCD1A66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dgm id="{87763209-F7BA-4210-9A63-02FCD1A66B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graphicEl>
                                              <a:dgm id="{87763209-F7BA-4210-9A63-02FCD1A66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graphicEl>
                                              <a:dgm id="{87763209-F7BA-4210-9A63-02FCD1A66B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8F8AC2-833D-4BB8-AAE6-8280E2FC9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graphicEl>
                                              <a:dgm id="{9A8F8AC2-833D-4BB8-AAE6-8280E2FC9F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graphicEl>
                                              <a:dgm id="{9A8F8AC2-833D-4BB8-AAE6-8280E2FC9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9A8F8AC2-833D-4BB8-AAE6-8280E2FC9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120B293-5FF5-4765-A7CB-4DCDDADDA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graphicEl>
                                              <a:dgm id="{F120B293-5FF5-4765-A7CB-4DCDDADDA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graphicEl>
                                              <a:dgm id="{F120B293-5FF5-4765-A7CB-4DCDDADDA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graphicEl>
                                              <a:dgm id="{F120B293-5FF5-4765-A7CB-4DCDDADDA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71E2E9-4A43-4847-81CB-A811CCC1C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graphicEl>
                                              <a:dgm id="{5E71E2E9-4A43-4847-81CB-A811CCC1C5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graphicEl>
                                              <a:dgm id="{5E71E2E9-4A43-4847-81CB-A811CCC1C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graphicEl>
                                              <a:dgm id="{5E71E2E9-4A43-4847-81CB-A811CCC1C5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58C788-6807-4236-9468-E83DE20F8F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graphicEl>
                                              <a:dgm id="{9E58C788-6807-4236-9468-E83DE20F8F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graphicEl>
                                              <a:dgm id="{9E58C788-6807-4236-9468-E83DE20F8F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graphicEl>
                                              <a:dgm id="{9E58C788-6807-4236-9468-E83DE20F8F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E970A3A-FD1B-4BC9-81FD-10E6EE864D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graphicEl>
                                              <a:dgm id="{FE970A3A-FD1B-4BC9-81FD-10E6EE864D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graphicEl>
                                              <a:dgm id="{FE970A3A-FD1B-4BC9-81FD-10E6EE864D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graphicEl>
                                              <a:dgm id="{FE970A3A-FD1B-4BC9-81FD-10E6EE864D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AE841F8-CE8E-4EC6-9F79-D70FA0516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graphicEl>
                                              <a:dgm id="{2AE841F8-CE8E-4EC6-9F79-D70FA0516C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graphicEl>
                                              <a:dgm id="{2AE841F8-CE8E-4EC6-9F79-D70FA0516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graphicEl>
                                              <a:dgm id="{2AE841F8-CE8E-4EC6-9F79-D70FA0516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1129A06-EF6F-4DEA-9792-627D603BF8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>
                                            <p:graphicEl>
                                              <a:dgm id="{51129A06-EF6F-4DEA-9792-627D603BF8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>
                                            <p:graphicEl>
                                              <a:dgm id="{51129A06-EF6F-4DEA-9792-627D603BF8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graphicEl>
                                              <a:dgm id="{51129A06-EF6F-4DEA-9792-627D603BF8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51DA38B-AB49-4DC8-B2CF-E8054F162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graphicEl>
                                              <a:dgm id="{751DA38B-AB49-4DC8-B2CF-E8054F1625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graphicEl>
                                              <a:dgm id="{751DA38B-AB49-4DC8-B2CF-E8054F162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graphicEl>
                                              <a:dgm id="{751DA38B-AB49-4DC8-B2CF-E8054F1625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37CD03E-216A-4FE4-940B-C8DBAB9FC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graphicEl>
                                              <a:dgm id="{037CD03E-216A-4FE4-940B-C8DBAB9FCB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graphicEl>
                                              <a:dgm id="{037CD03E-216A-4FE4-940B-C8DBAB9FC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graphicEl>
                                              <a:dgm id="{037CD03E-216A-4FE4-940B-C8DBAB9FC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5E785D7-B6C6-49C4-9A9F-D843F268A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>
                                            <p:graphicEl>
                                              <a:dgm id="{A5E785D7-B6C6-49C4-9A9F-D843F268A4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>
                                            <p:graphicEl>
                                              <a:dgm id="{A5E785D7-B6C6-49C4-9A9F-D843F268A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>
                                            <p:graphicEl>
                                              <a:dgm id="{A5E785D7-B6C6-49C4-9A9F-D843F268A4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D50EB1-3A9F-494B-AB0E-855D104F7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>
                                            <p:graphicEl>
                                              <a:dgm id="{4FD50EB1-3A9F-494B-AB0E-855D104F7A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>
                                            <p:graphicEl>
                                              <a:dgm id="{4FD50EB1-3A9F-494B-AB0E-855D104F7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graphicEl>
                                              <a:dgm id="{4FD50EB1-3A9F-494B-AB0E-855D104F7A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FD5715E-6F00-4B9E-92D9-A2C5747377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">
                                            <p:graphicEl>
                                              <a:dgm id="{0FD5715E-6F00-4B9E-92D9-A2C5747377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>
                                            <p:graphicEl>
                                              <a:dgm id="{0FD5715E-6F00-4B9E-92D9-A2C5747377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">
                                            <p:graphicEl>
                                              <a:dgm id="{0FD5715E-6F00-4B9E-92D9-A2C5747377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Graphic spid="5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538198216"/>
              </p:ext>
            </p:extLst>
          </p:nvPr>
        </p:nvGraphicFramePr>
        <p:xfrm>
          <a:off x="3886788" y="1333100"/>
          <a:ext cx="3323218" cy="3679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Resultado de imagen para 3R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 b="13164"/>
          <a:stretch/>
        </p:blipFill>
        <p:spPr bwMode="auto">
          <a:xfrm>
            <a:off x="3240911" y="934084"/>
            <a:ext cx="1092558" cy="101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87"/>
          <p:cNvSpPr txBox="1">
            <a:spLocks/>
          </p:cNvSpPr>
          <p:nvPr/>
        </p:nvSpPr>
        <p:spPr>
          <a:xfrm>
            <a:off x="437668" y="-26207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Regla 3.2.3. Operaciones al amparo de la F.A. 9806.00.08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546453768"/>
              </p:ext>
            </p:extLst>
          </p:nvPr>
        </p:nvGraphicFramePr>
        <p:xfrm>
          <a:off x="141929" y="2178498"/>
          <a:ext cx="8383079" cy="3912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200719776"/>
              </p:ext>
            </p:extLst>
          </p:nvPr>
        </p:nvGraphicFramePr>
        <p:xfrm>
          <a:off x="113375" y="2093883"/>
          <a:ext cx="8463517" cy="4158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9" name="Imagen 1" descr="FIRMA CORREO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13375" y="171028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73811" y="171028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91216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Graphic spid="14" grpId="0">
        <p:bldSub>
          <a:bldDgm bld="one"/>
        </p:bldSub>
      </p:bldGraphic>
      <p:bldGraphic spid="4" grpId="0">
        <p:bldSub>
          <a:bldDgm bld="one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538198216"/>
              </p:ext>
            </p:extLst>
          </p:nvPr>
        </p:nvGraphicFramePr>
        <p:xfrm>
          <a:off x="3886788" y="1333100"/>
          <a:ext cx="3323218" cy="3679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Resultado de imagen para 3R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8" b="13164"/>
          <a:stretch/>
        </p:blipFill>
        <p:spPr bwMode="auto">
          <a:xfrm>
            <a:off x="3240911" y="934084"/>
            <a:ext cx="1092558" cy="101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87"/>
          <p:cNvSpPr txBox="1">
            <a:spLocks/>
          </p:cNvSpPr>
          <p:nvPr/>
        </p:nvSpPr>
        <p:spPr>
          <a:xfrm>
            <a:off x="300059" y="-425223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s-MX" sz="3200" dirty="0" smtClean="0">
                <a:solidFill>
                  <a:schemeClr val="bg2"/>
                </a:solidFill>
              </a:rPr>
              <a:t>Regla 3.2.5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2506698860"/>
              </p:ext>
            </p:extLst>
          </p:nvPr>
        </p:nvGraphicFramePr>
        <p:xfrm>
          <a:off x="141929" y="2058333"/>
          <a:ext cx="8383079" cy="3912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865356945"/>
              </p:ext>
            </p:extLst>
          </p:nvPr>
        </p:nvGraphicFramePr>
        <p:xfrm>
          <a:off x="287078" y="2281491"/>
          <a:ext cx="7583292" cy="32100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8" name="Imagen 1" descr="FIRMA CORREO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41929" y="257843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02365" y="257843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28098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BE3256D8-5A3F-4259-9843-B0CA77229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4EBC9C9F-625D-426D-BE9E-5CEDABEDAE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graphicEl>
                                              <a:dgm id="{8E5312C3-5D39-4E5C-B834-926862F7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4C40F8D5-7289-41B9-8A33-A194299089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108FC4E2-227E-4A73-BB4E-EE7402172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28EC18EC-AF73-41B5-92DD-AA84203317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8B0948D0-E799-441D-856F-DEDA6262B9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0D2AA049-E44D-4402-8910-8BE1DDE70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F5186926-1243-4583-956E-5D01FEEDF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>
                                            <p:graphicEl>
                                              <a:dgm id="{F33D89BE-9219-4E2D-BDF2-6D76F54052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>
                                            <p:graphicEl>
                                              <a:dgm id="{66021ADF-E385-474F-B059-820966F972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>
                                            <p:graphicEl>
                                              <a:dgm id="{F458F5BB-0AD7-417B-A100-A3442E462F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>
                                            <p:graphicEl>
                                              <a:dgm id="{76D935BD-95ED-424D-A6F6-15D7BB96B7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>
                                            <p:graphicEl>
                                              <a:dgm id="{973F8EFD-0908-4FEF-B8AF-BC5E195A54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Graphic spid="14" grpId="0">
        <p:bldSub>
          <a:bldDgm bld="one"/>
        </p:bldSub>
      </p:bldGraphic>
      <p:bldGraphic spid="4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7"/>
          <p:cNvSpPr txBox="1">
            <a:spLocks/>
          </p:cNvSpPr>
          <p:nvPr/>
        </p:nvSpPr>
        <p:spPr>
          <a:xfrm>
            <a:off x="310139" y="-84634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Autorizaciones </a:t>
            </a:r>
          </a:p>
          <a:p>
            <a:pPr algn="ctr"/>
            <a:r>
              <a:rPr lang="en" sz="3200" dirty="0" smtClean="0">
                <a:solidFill>
                  <a:schemeClr val="bg2"/>
                </a:solidFill>
              </a:rPr>
              <a:t>IMMEX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534869387"/>
              </p:ext>
            </p:extLst>
          </p:nvPr>
        </p:nvGraphicFramePr>
        <p:xfrm>
          <a:off x="-1533619" y="1029842"/>
          <a:ext cx="5833478" cy="3922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4056515921"/>
              </p:ext>
            </p:extLst>
          </p:nvPr>
        </p:nvGraphicFramePr>
        <p:xfrm>
          <a:off x="3063996" y="877148"/>
          <a:ext cx="4125685" cy="2309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070391038"/>
              </p:ext>
            </p:extLst>
          </p:nvPr>
        </p:nvGraphicFramePr>
        <p:xfrm>
          <a:off x="3063997" y="2988673"/>
          <a:ext cx="4125685" cy="2309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7" name="Imagen 1" descr="FIRMA CORREO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47339" y="25198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07775" y="25198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22798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FB4CD39-703E-41E4-9A42-5857003CFF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6FB4CD39-703E-41E4-9A42-5857003CFF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53CCE5F-9599-48CA-88BF-26CE6ECC0F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653CCE5F-9599-48CA-88BF-26CE6ECC0F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C1FFD14-4267-49FC-A98C-CE2C7672E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9C1FFD14-4267-49FC-A98C-CE2C7672E0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A7CE00F-5E55-4C36-8659-A32880D9DA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dgm id="{EA7CE00F-5E55-4C36-8659-A32880D9DA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06E271D-8A3C-4E8A-9940-4C4C61F11F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D06E271D-8A3C-4E8A-9940-4C4C61F11F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9D6C9AE-9860-4A03-8620-D0D749BE25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49D6C9AE-9860-4A03-8620-D0D749BE25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5DCFAD8-FE08-48ED-893F-01D1E1BE7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35DCFAD8-FE08-48ED-893F-01D1E1BE78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2E72D7-5DB6-468D-9372-D28DDB6CD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0B2E72D7-5DB6-468D-9372-D28DDB6CD2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DB4F464-CCB3-477E-A7F1-5193552D3F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0">
                                            <p:graphicEl>
                                              <a:dgm id="{0DB4F464-CCB3-477E-A7F1-5193552D3F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A2A8ABA-C0C8-4DBF-B988-1737FE68CD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">
                                            <p:graphicEl>
                                              <a:dgm id="{BA2A8ABA-C0C8-4DBF-B988-1737FE68CD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3" grpId="0">
        <p:bldSub>
          <a:bldDgm bld="one"/>
        </p:bldSub>
      </p:bldGraphic>
      <p:bldGraphic spid="6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1538198216"/>
              </p:ext>
            </p:extLst>
          </p:nvPr>
        </p:nvGraphicFramePr>
        <p:xfrm>
          <a:off x="3886788" y="1333100"/>
          <a:ext cx="3323218" cy="3679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992742487"/>
              </p:ext>
            </p:extLst>
          </p:nvPr>
        </p:nvGraphicFramePr>
        <p:xfrm>
          <a:off x="1" y="-816430"/>
          <a:ext cx="9220200" cy="68745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48252" y="24672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08688" y="24672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69505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dgm id="{4D96DAD0-000D-0000-C99B-834AF87F00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1272632-9181-4D68-89AC-A4745D0F50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71272632-9181-4D68-89AC-A4745D0F50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7962A8F-038B-47B5-AC5F-CCADA5AD28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47962A8F-038B-47B5-AC5F-CCADA5AD28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0F9827E-3DD8-4786-9BC0-342BEF7898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graphicEl>
                                              <a:dgm id="{80F9827E-3DD8-4786-9BC0-342BEF7898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1F88C4-0ABC-49E5-92C9-975E499D47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601F88C4-0ABC-49E5-92C9-975E499D47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54268F6-0569-4F54-9A7A-C117335006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754268F6-0569-4F54-9A7A-C117335006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E2689F6-BD3F-45C5-A6A0-BEEC919033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0E2689F6-BD3F-45C5-A6A0-BEEC919033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7040611-C748-48BE-89E6-BE78CFF336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graphicEl>
                                              <a:dgm id="{47040611-C748-48BE-89E6-BE78CFF336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392746A-99CB-42DD-95A7-AB8445D829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graphicEl>
                                              <a:dgm id="{8392746A-99CB-42DD-95A7-AB8445D829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EE2047C-1C03-4119-80B4-D3AAF73E0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graphicEl>
                                              <a:dgm id="{8EE2047C-1C03-4119-80B4-D3AAF73E05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4C56FF-851C-4F0A-91EA-AAF0D42D9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graphicEl>
                                              <a:dgm id="{394C56FF-851C-4F0A-91EA-AAF0D42D9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9862A99-AA52-4D37-AA5E-506ACA5779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graphicEl>
                                              <a:dgm id="{19862A99-AA52-4D37-AA5E-506ACA5779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F70A4DB-FABD-47F5-A3B6-94B256E84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graphicEl>
                                              <a:dgm id="{FF70A4DB-FABD-47F5-A3B6-94B256E840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792453C-0C2C-4D60-834D-B94757DB7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graphicEl>
                                              <a:dgm id="{5792453C-0C2C-4D60-834D-B94757DB7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2C056A5-3FE7-4732-9FCB-C441AD42BA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graphicEl>
                                              <a:dgm id="{D2C056A5-3FE7-4732-9FCB-C441AD42BA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F2B72D3-4807-4EEC-97C0-B3100A30B7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graphicEl>
                                              <a:dgm id="{2F2B72D3-4807-4EEC-97C0-B3100A30B7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9CBCBDB-5FCB-4F73-A3ED-515EDA133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dgm id="{09CBCBDB-5FCB-4F73-A3ED-515EDA133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63FC73A-BF6E-4804-B685-1EA3F28AA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graphicEl>
                                              <a:dgm id="{363FC73A-BF6E-4804-B685-1EA3F28AA7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4819D48-981E-425A-BCBD-053BE40E3E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graphicEl>
                                              <a:dgm id="{F4819D48-981E-425A-BCBD-053BE40E3E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E12232-0E0F-4C0B-AAE2-0E5A489BFC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graphicEl>
                                              <a:dgm id="{1AE12232-0E0F-4C0B-AAE2-0E5A489BFC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7CD0D84-D67C-4188-B860-4D9FFD8C79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graphicEl>
                                              <a:dgm id="{67CD0D84-D67C-4188-B860-4D9FFD8C79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B35772F-751D-474F-8A97-729BC5CFE1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graphicEl>
                                              <a:dgm id="{3B35772F-751D-474F-8A97-729BC5CFE1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F5C6265-786B-4AA1-BED8-442AC15C2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>
                                            <p:graphicEl>
                                              <a:dgm id="{DF5C6265-786B-4AA1-BED8-442AC15C21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19D695-9990-44BA-B5AA-EF2CAC9ADB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graphicEl>
                                              <a:dgm id="{B319D695-9990-44BA-B5AA-EF2CAC9ADB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4FB7A01-9040-49E7-AC9C-38D09F0223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">
                                            <p:graphicEl>
                                              <a:dgm id="{E4FB7A01-9040-49E7-AC9C-38D09F0223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4410D11-3445-4C10-A863-70016F1ACC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>
                                            <p:graphicEl>
                                              <a:dgm id="{A4410D11-3445-4C10-A863-70016F1ACC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Graphic spid="3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ctrTitle"/>
          </p:nvPr>
        </p:nvSpPr>
        <p:spPr>
          <a:xfrm>
            <a:off x="0" y="1862423"/>
            <a:ext cx="4767012" cy="298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7200" dirty="0">
                <a:solidFill>
                  <a:schemeClr val="accent1"/>
                </a:solidFill>
              </a:rPr>
              <a:t>1.</a:t>
            </a:r>
          </a:p>
          <a:p>
            <a:pPr algn="ctr"/>
            <a:r>
              <a:rPr lang="en" dirty="0" smtClean="0">
                <a:solidFill>
                  <a:schemeClr val="bg2"/>
                </a:solidFill>
              </a:rPr>
              <a:t>Requisitos específicos a cumplir con mercancías comprendidas en el </a:t>
            </a:r>
            <a:br>
              <a:rPr lang="en" dirty="0" smtClean="0">
                <a:solidFill>
                  <a:schemeClr val="bg2"/>
                </a:solidFill>
              </a:rPr>
            </a:br>
            <a:r>
              <a:rPr lang="en" dirty="0" smtClean="0">
                <a:solidFill>
                  <a:schemeClr val="bg2"/>
                </a:solidFill>
              </a:rPr>
              <a:t>Anexo II del DIMMEX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subTitle" idx="1"/>
          </p:nvPr>
        </p:nvSpPr>
        <p:spPr>
          <a:xfrm>
            <a:off x="6724950" y="3494300"/>
            <a:ext cx="1906199" cy="1031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US" dirty="0" err="1" smtClean="0"/>
              <a:t>Artículo</a:t>
            </a:r>
            <a:r>
              <a:rPr lang="en" dirty="0" smtClean="0"/>
              <a:t> Tercero  del Acuerdo del 12/12/2016</a:t>
            </a:r>
            <a:endParaRPr lang="en" dirty="0"/>
          </a:p>
        </p:txBody>
      </p:sp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47339" y="148750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07775" y="148750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443204750"/>
              </p:ext>
            </p:extLst>
          </p:nvPr>
        </p:nvGraphicFramePr>
        <p:xfrm>
          <a:off x="206829" y="-119743"/>
          <a:ext cx="8752114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206829" y="312036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67265" y="312036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7353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F0F9994-DE5D-42D2-AD15-048AC8404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5F0F9994-DE5D-42D2-AD15-048AC8404A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EA7F3B5-E0B1-4C96-8C7A-2AA645E3E5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graphicEl>
                                              <a:dgm id="{DEA7F3B5-E0B1-4C96-8C7A-2AA645E3E5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A4E5BD2-BA02-429C-81D5-303F1F9F89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graphicEl>
                                              <a:dgm id="{5A4E5BD2-BA02-429C-81D5-303F1F9F89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0F54C49-045E-4480-B2BB-6D48E52DCC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graphicEl>
                                              <a:dgm id="{D0F54C49-045E-4480-B2BB-6D48E52DCC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017271F-13AB-4CDD-BA75-8BCADFAB0E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graphicEl>
                                              <a:dgm id="{9017271F-13AB-4CDD-BA75-8BCADFAB0E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C9C3D24-146A-4502-B99A-D7C0CE087D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graphicEl>
                                              <a:dgm id="{3C9C3D24-146A-4502-B99A-D7C0CE087D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F39CDB8-95F5-4DEE-B6F4-7A7D3E4407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graphicEl>
                                              <a:dgm id="{4F39CDB8-95F5-4DEE-B6F4-7A7D3E4407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FAAED88-FF8D-49C8-93E2-4727FD2CC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graphicEl>
                                              <a:dgm id="{9FAAED88-FF8D-49C8-93E2-4727FD2CC4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8E3747D-9484-4878-A8D9-200C8ACF1B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graphicEl>
                                              <a:dgm id="{D8E3747D-9484-4878-A8D9-200C8ACF1B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4CDE36-DCC5-48A6-A78E-64D75C1699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graphicEl>
                                              <a:dgm id="{894CDE36-DCC5-48A6-A78E-64D75C1699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CBBEC59-9EA8-4051-B0EE-21245A4BE7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graphicEl>
                                              <a:dgm id="{FCBBEC59-9EA8-4051-B0EE-21245A4BE7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F6D3A50-02B1-4322-BF17-E36278FF71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graphicEl>
                                              <a:dgm id="{6F6D3A50-02B1-4322-BF17-E36278FF71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46D1F9E-0818-403A-B8CC-68DB3B1EE9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graphicEl>
                                              <a:dgm id="{846D1F9E-0818-403A-B8CC-68DB3B1EE9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86E4102-4A33-4E2F-9B5D-D6EFBEDBF2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graphicEl>
                                              <a:dgm id="{386E4102-4A33-4E2F-9B5D-D6EFBEDBF2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4DB5D3F-97C3-4984-89AE-479FEFCA9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">
                                            <p:graphicEl>
                                              <a:dgm id="{34DB5D3F-97C3-4984-89AE-479FEFCA90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CEC694C-9734-42FC-A04F-F7E79C92E7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graphicEl>
                                              <a:dgm id="{ACEC694C-9734-42FC-A04F-F7E79C92E7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EEB7A80-2990-4FF5-A20A-F2939DAD4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">
                                            <p:graphicEl>
                                              <a:dgm id="{FEEB7A80-2990-4FF5-A20A-F2939DAD47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961D52-5F72-43F4-95B9-8055459DB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">
                                            <p:graphicEl>
                                              <a:dgm id="{39961D52-5F72-43F4-95B9-8055459DB1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B135685-F208-4C95-A952-49B109EF9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">
                                            <p:graphicEl>
                                              <a:dgm id="{4B135685-F208-4C95-A952-49B109EF93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6917B0D-D9E9-4BF6-BF53-3F96CE83BA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">
                                            <p:graphicEl>
                                              <a:dgm id="{B6917B0D-D9E9-4BF6-BF53-3F96CE83BA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792E3C8-FA26-48C7-8D4D-40F959A38D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graphicEl>
                                              <a:dgm id="{1792E3C8-FA26-48C7-8D4D-40F959A38D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1BF2C6-DE7B-4BD7-B59A-89955FC67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3">
                                            <p:graphicEl>
                                              <a:dgm id="{C51BF2C6-DE7B-4BD7-B59A-89955FC67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A527F10-4D84-4AE4-8671-AC5478329C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">
                                            <p:graphicEl>
                                              <a:dgm id="{2A527F10-4D84-4AE4-8671-AC5478329C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93E4E03-97B6-4657-9707-F13CDB38F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3">
                                            <p:graphicEl>
                                              <a:dgm id="{C93E4E03-97B6-4657-9707-F13CDB38F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48B943-DFC1-4056-963D-0952DF3013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graphicEl>
                                              <a:dgm id="{7A48B943-DFC1-4056-963D-0952DF3013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AAA7FE6-8C66-4952-AB7A-4DFFA907B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3">
                                            <p:graphicEl>
                                              <a:dgm id="{6AAA7FE6-8C66-4952-AB7A-4DFFA907B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E651321-6923-48FF-AA35-60D0D9470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3">
                                            <p:graphicEl>
                                              <a:dgm id="{1E651321-6923-48FF-AA35-60D0D9470F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ctrTitle"/>
          </p:nvPr>
        </p:nvSpPr>
        <p:spPr>
          <a:xfrm>
            <a:off x="0" y="1862423"/>
            <a:ext cx="4767012" cy="298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7200" dirty="0">
                <a:solidFill>
                  <a:schemeClr val="accent1"/>
                </a:solidFill>
              </a:rPr>
              <a:t>3</a:t>
            </a:r>
            <a:r>
              <a:rPr lang="en" sz="7200" dirty="0" smtClean="0">
                <a:solidFill>
                  <a:schemeClr val="accent1"/>
                </a:solidFill>
              </a:rPr>
              <a:t>.</a:t>
            </a:r>
            <a:endParaRPr lang="en" sz="7200" dirty="0">
              <a:solidFill>
                <a:schemeClr val="accent1"/>
              </a:solidFill>
            </a:endParaRPr>
          </a:p>
          <a:p>
            <a:pPr algn="ctr"/>
            <a:r>
              <a:rPr lang="en" dirty="0" smtClean="0">
                <a:solidFill>
                  <a:schemeClr val="bg2"/>
                </a:solidFill>
              </a:rPr>
              <a:t>Regulaciones y restricciones no arancelarias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100" name="Shape 100"/>
          <p:cNvSpPr txBox="1">
            <a:spLocks noGrp="1"/>
          </p:cNvSpPr>
          <p:nvPr>
            <p:ph type="subTitle" idx="1"/>
          </p:nvPr>
        </p:nvSpPr>
        <p:spPr>
          <a:xfrm>
            <a:off x="6724950" y="3494300"/>
            <a:ext cx="1906199" cy="1031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/>
            <a:r>
              <a:rPr lang="en" dirty="0" smtClean="0"/>
              <a:t>Acuerdo  </a:t>
            </a:r>
            <a:r>
              <a:rPr lang="en" dirty="0"/>
              <a:t>del </a:t>
            </a:r>
            <a:r>
              <a:rPr lang="en" dirty="0" smtClean="0"/>
              <a:t>26/12/2016</a:t>
            </a:r>
            <a:endParaRPr lang="en" dirty="0"/>
          </a:p>
        </p:txBody>
      </p:sp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92910" y="17052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53346" y="17052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8174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308" t="4725" r="26573" b="35306"/>
          <a:stretch/>
        </p:blipFill>
        <p:spPr>
          <a:xfrm rot="20789072">
            <a:off x="632758" y="529430"/>
            <a:ext cx="3677398" cy="207458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2518" t="27046" r="38538" b="24740"/>
          <a:stretch/>
        </p:blipFill>
        <p:spPr>
          <a:xfrm rot="454763">
            <a:off x="4621322" y="354207"/>
            <a:ext cx="3721110" cy="206092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10761" t="8892" r="13271" b="21912"/>
          <a:stretch/>
        </p:blipFill>
        <p:spPr>
          <a:xfrm>
            <a:off x="2112323" y="2500834"/>
            <a:ext cx="4778675" cy="2447229"/>
          </a:xfrm>
          <a:prstGeom prst="rect">
            <a:avLst/>
          </a:prstGeom>
        </p:spPr>
      </p:pic>
      <p:pic>
        <p:nvPicPr>
          <p:cNvPr id="9" name="Imagen 1" descr="FIRMA CORRE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207336" y="202925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67772" y="202925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83569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14945" t="40439" r="40210" b="38876"/>
          <a:stretch/>
        </p:blipFill>
        <p:spPr>
          <a:xfrm>
            <a:off x="1975598" y="1901764"/>
            <a:ext cx="3948792" cy="1024034"/>
          </a:xfrm>
          <a:prstGeom prst="rect">
            <a:avLst/>
          </a:prstGeom>
        </p:spPr>
      </p:pic>
      <p:sp>
        <p:nvSpPr>
          <p:cNvPr id="11" name="Shape 87"/>
          <p:cNvSpPr txBox="1">
            <a:spLocks/>
          </p:cNvSpPr>
          <p:nvPr/>
        </p:nvSpPr>
        <p:spPr>
          <a:xfrm>
            <a:off x="331404" y="-168037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Permiso previo </a:t>
            </a:r>
          </a:p>
          <a:p>
            <a:pPr algn="ctr"/>
            <a:r>
              <a:rPr lang="en" sz="3200" dirty="0" smtClean="0">
                <a:solidFill>
                  <a:schemeClr val="bg2"/>
                </a:solidFill>
              </a:rPr>
              <a:t>de exportación</a:t>
            </a:r>
          </a:p>
        </p:txBody>
      </p:sp>
      <p:pic>
        <p:nvPicPr>
          <p:cNvPr id="2050" name="Picture 2" descr="Resultado de imagen para diciembre 31 201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1FAFF"/>
              </a:clrFrom>
              <a:clrTo>
                <a:srgbClr val="F1FA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1" b="8484"/>
          <a:stretch/>
        </p:blipFill>
        <p:spPr bwMode="auto">
          <a:xfrm>
            <a:off x="2884714" y="2823913"/>
            <a:ext cx="4348196" cy="2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n relacionada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10027">
            <a:off x="3301926" y="4562241"/>
            <a:ext cx="1019689" cy="51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280533821"/>
              </p:ext>
            </p:extLst>
          </p:nvPr>
        </p:nvGraphicFramePr>
        <p:xfrm>
          <a:off x="956930" y="1085988"/>
          <a:ext cx="5709683" cy="788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a 12"/>
          <p:cNvGraphicFramePr/>
          <p:nvPr>
            <p:extLst>
              <p:ext uri="{D42A27DB-BD31-4B8C-83A1-F6EECF244321}">
                <p14:modId xmlns:p14="http://schemas.microsoft.com/office/powerpoint/2010/main" val="2491647810"/>
              </p:ext>
            </p:extLst>
          </p:nvPr>
        </p:nvGraphicFramePr>
        <p:xfrm>
          <a:off x="135520" y="3296093"/>
          <a:ext cx="2749194" cy="1180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069562591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pic>
        <p:nvPicPr>
          <p:cNvPr id="14" name="Imagen 1" descr="FIRMA CORREO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72201" y="252770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32637" y="252770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85747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08F0A22-1B0D-4D8E-B3D9-CA637A00A2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208F0A22-1B0D-4D8E-B3D9-CA637A00A2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0BA80C8-06CA-4608-8201-5320E1269F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40BA80C8-06CA-4608-8201-5320E1269F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7F61C13-DCC5-4C3B-8EDF-A4E848EB28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graphicEl>
                                              <a:dgm id="{E7F61C13-DCC5-4C3B-8EDF-A4E848EB28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7480230-7EB3-42C8-AAE2-E22BE55289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graphicEl>
                                              <a:dgm id="{17480230-7EB3-42C8-AAE2-E22BE55289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3C03C9B-AB5C-4E95-83FB-2705AC6192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83C03C9B-AB5C-4E95-83FB-2705AC6192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DAA95105-ADEB-41A1-944C-7716B7C36C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3">
                                            <p:graphicEl>
                                              <a:dgm id="{DAA95105-ADEB-41A1-944C-7716B7C36C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EF58E2AE-29A8-4B53-BE74-013BB34058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">
                                            <p:graphicEl>
                                              <a:dgm id="{EF58E2AE-29A8-4B53-BE74-013BB34058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8D33FAAA-16C0-45C9-998E-1E98C8C69B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3">
                                            <p:graphicEl>
                                              <a:dgm id="{8D33FAAA-16C0-45C9-998E-1E98C8C69B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Graphic spid="3" grpId="0">
        <p:bldSub>
          <a:bldDgm bld="one"/>
        </p:bldSub>
      </p:bldGraphic>
      <p:bldGraphic spid="13" grpId="0">
        <p:bldSub>
          <a:bldDgm bld="one"/>
        </p:bldSub>
      </p:bldGraphic>
      <p:bldGraphic spid="4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534766" y="-332629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201348078"/>
              </p:ext>
            </p:extLst>
          </p:nvPr>
        </p:nvGraphicFramePr>
        <p:xfrm>
          <a:off x="-35441" y="1303356"/>
          <a:ext cx="9179441" cy="392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122" name="Picture 2" descr="Resultado de imagen para wireless printers">
            <a:hlinkClick r:id="rId12"/>
          </p:cNvPr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37"/>
          <a:stretch/>
        </p:blipFill>
        <p:spPr bwMode="auto">
          <a:xfrm>
            <a:off x="441253" y="2061526"/>
            <a:ext cx="2336480" cy="154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Resultado de imagen para cash registers wifi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524" y="2434684"/>
            <a:ext cx="1563217" cy="128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esultado de imagen para IP phones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433" y="2399691"/>
            <a:ext cx="2064414" cy="121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935513633"/>
              </p:ext>
            </p:extLst>
          </p:nvPr>
        </p:nvGraphicFramePr>
        <p:xfrm>
          <a:off x="116960" y="3697349"/>
          <a:ext cx="6963284" cy="1553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6" name="Diagrama 15"/>
          <p:cNvGraphicFramePr/>
          <p:nvPr>
            <p:extLst>
              <p:ext uri="{D42A27DB-BD31-4B8C-83A1-F6EECF244321}">
                <p14:modId xmlns:p14="http://schemas.microsoft.com/office/powerpoint/2010/main" val="3704997839"/>
              </p:ext>
            </p:extLst>
          </p:nvPr>
        </p:nvGraphicFramePr>
        <p:xfrm>
          <a:off x="6887435" y="2063684"/>
          <a:ext cx="2291341" cy="2621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pic>
        <p:nvPicPr>
          <p:cNvPr id="25" name="Imagen 1" descr="FIRMA CORREO"/>
          <p:cNvPicPr>
            <a:picLocks noChangeAspect="1" noChangeArrowheads="1"/>
          </p:cNvPicPr>
          <p:nvPr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16960" y="147956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2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77396" y="216459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64304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5F0194-62E3-4DF3-B0F6-2AF36122E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8F5F0194-62E3-4DF3-B0F6-2AF36122E7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395F47D-5E6B-45DE-8604-C1D20BE03F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B395F47D-5E6B-45DE-8604-C1D20BE03F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B5D07E-1A7B-4D21-A592-6E07AB63FD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5BB5D07E-1A7B-4D21-A592-6E07AB63FD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BC8F47-B45F-4D92-A86A-4FBAC7959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AFBC8F47-B45F-4D92-A86A-4FBAC7959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465BDE-872C-468C-8565-980EFDF24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23465BDE-872C-468C-8565-980EFDF24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4B365C-503E-488E-BB0A-6F85C8B2B6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154B365C-503E-488E-BB0A-6F85C8B2B6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2AD4931-8737-468C-99CA-D3148A406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E2AD4931-8737-468C-99CA-D3148A4061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E27AD8-797B-490B-AA22-8546064C64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98E27AD8-797B-490B-AA22-8546064C64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F04617-7F32-4B38-98AE-B69BE472CB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dgm id="{02F04617-7F32-4B38-98AE-B69BE472CB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6056EC2-3396-4C02-A785-DC629E9326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>
                                            <p:graphicEl>
                                              <a:dgm id="{76056EC2-3396-4C02-A785-DC629E9326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>
                                            <p:graphicEl>
                                              <a:dgm id="{76056EC2-3396-4C02-A785-DC629E9326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>
                                            <p:graphicEl>
                                              <a:dgm id="{76056EC2-3396-4C02-A785-DC629E9326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1E7AC117-9E6A-48C1-9586-29148FED7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>
                                            <p:graphicEl>
                                              <a:dgm id="{1E7AC117-9E6A-48C1-9586-29148FED71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>
                                            <p:graphicEl>
                                              <a:dgm id="{1E7AC117-9E6A-48C1-9586-29148FED7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>
                                            <p:graphicEl>
                                              <a:dgm id="{1E7AC117-9E6A-48C1-9586-29148FED71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7DB4E4A7-A257-4238-9DA8-DADA315D2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>
                                            <p:graphicEl>
                                              <a:dgm id="{7DB4E4A7-A257-4238-9DA8-DADA315D28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>
                                            <p:graphicEl>
                                              <a:dgm id="{7DB4E4A7-A257-4238-9DA8-DADA315D2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>
                                            <p:graphicEl>
                                              <a:dgm id="{7DB4E4A7-A257-4238-9DA8-DADA315D2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EF814342-B175-4ABC-A0A8-4954FB8BD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>
                                            <p:graphicEl>
                                              <a:dgm id="{EF814342-B175-4ABC-A0A8-4954FB8BD3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>
                                            <p:graphicEl>
                                              <a:dgm id="{EF814342-B175-4ABC-A0A8-4954FB8BD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>
                                            <p:graphicEl>
                                              <a:dgm id="{EF814342-B175-4ABC-A0A8-4954FB8BD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Graphic spid="14" grpId="0">
        <p:bldSub>
          <a:bldDgm bld="one"/>
        </p:bldSub>
      </p:bldGraphic>
      <p:bldGraphic spid="16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540307" y="-291525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657065220"/>
              </p:ext>
            </p:extLst>
          </p:nvPr>
        </p:nvGraphicFramePr>
        <p:xfrm>
          <a:off x="122501" y="-72093"/>
          <a:ext cx="8493640" cy="392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170" name="Picture 2" descr="Resultado de imagen para printers scanner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463" y="2808149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decodificadores TV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AF9FF"/>
              </a:clrFrom>
              <a:clrTo>
                <a:srgbClr val="FAF9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328" y="2997306"/>
            <a:ext cx="3592476" cy="155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" descr="FIRMA CORREO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22501" y="193455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82937" y="193455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72346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FE85A3-8F51-4C38-9DBE-6D6B96918E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D0FE85A3-8F51-4C38-9DBE-6D6B96918E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07E337A-8C4E-4DEC-9ECD-2D473ADBC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B07E337A-8C4E-4DEC-9ECD-2D473ADBCB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A53D4DC-E6B9-4663-8972-043224D9CB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9A53D4DC-E6B9-4663-8972-043224D9CB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429375" y="-144505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204307981"/>
              </p:ext>
            </p:extLst>
          </p:nvPr>
        </p:nvGraphicFramePr>
        <p:xfrm>
          <a:off x="331404" y="1085988"/>
          <a:ext cx="7528195" cy="1912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194" name="Picture 2" descr="Resultado de imagen para office equipment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635" y="3139887"/>
            <a:ext cx="4376736" cy="203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1" descr="FIRMA CORREO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03796" y="148750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64232" y="148750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46261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817F9CE-AC54-44A8-8307-4C8DC47605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D817F9CE-AC54-44A8-8307-4C8DC47605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44ECE2F-D2D7-47AA-BD97-CBBD76673B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544ECE2F-D2D7-47AA-BD97-CBBD76673B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9356EA-6E61-4912-AB9B-AF31D2354F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DD9356EA-6E61-4912-AB9B-AF31D2354F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545937" y="-148509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664923383"/>
              </p:ext>
            </p:extLst>
          </p:nvPr>
        </p:nvGraphicFramePr>
        <p:xfrm>
          <a:off x="377920" y="0"/>
          <a:ext cx="7509492" cy="392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218" name="Picture 2" descr="Resultado de imagen para computers, printer and network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362" y="3061877"/>
            <a:ext cx="3300922" cy="193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1" descr="FIRMA CORREO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85501" y="192293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45937" y="192293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11547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C9E2ADF-691E-45DA-B747-794EF31177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8C9E2ADF-691E-45DA-B747-794EF31177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661531F-2C15-4156-ABEC-BC13F64F54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8661531F-2C15-4156-ABEC-BC13F64F54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3D036FD-2C54-4F55-B37F-F39A3957E4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F3D036FD-2C54-4F55-B37F-F39A3957E4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460375" y="-144463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135019451"/>
              </p:ext>
            </p:extLst>
          </p:nvPr>
        </p:nvGraphicFramePr>
        <p:xfrm>
          <a:off x="1306420" y="870050"/>
          <a:ext cx="5304126" cy="3473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AutoShape 4" descr="AT&amp;T SB67138 4-Line Cordless Phone System 4 Handse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48" name="Picture 8" descr="Resultado de imagen para contestadores telefonico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667" y="3512613"/>
            <a:ext cx="2153757" cy="145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cdn.shopify.com/s/files/1/1490/5112/products/4300790_0_1024x1024.jpg?v=147805646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4" y="3592286"/>
            <a:ext cx="1514658" cy="1296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" descr="FIRMA CORREO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55575" y="14400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16011" y="14400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66919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A66D1E7-D651-43CB-9AD3-74092B022A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3A66D1E7-D651-43CB-9AD3-74092B022A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F4F1443-FCEE-4729-96E7-B7C4E32A2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FF4F1443-FCEE-4729-96E7-B7C4E32A23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458BB2-3A78-4E5B-954B-DDAEDDB1A3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3F458BB2-3A78-4E5B-954B-DDAEDDB1A3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460375" y="-253422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240590556"/>
              </p:ext>
            </p:extLst>
          </p:nvPr>
        </p:nvGraphicFramePr>
        <p:xfrm>
          <a:off x="0" y="1072516"/>
          <a:ext cx="9179441" cy="3924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AutoShape 4" descr="AT&amp;T SB67138 4-Line Cordless Phone System 4 Handse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70" name="Picture 6" descr="Resultado de imagen para motores de corriente alterna trifasicos jaula de ardilla">
            <a:hlinkClick r:id="rId12"/>
          </p:cNvPr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1" b="8963"/>
          <a:stretch/>
        </p:blipFill>
        <p:spPr bwMode="auto">
          <a:xfrm>
            <a:off x="3220812" y="3034229"/>
            <a:ext cx="3215599" cy="191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Resultado de imagen para motores electricos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60" y="3050171"/>
            <a:ext cx="3103852" cy="169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1564849463"/>
              </p:ext>
            </p:extLst>
          </p:nvPr>
        </p:nvGraphicFramePr>
        <p:xfrm>
          <a:off x="6029847" y="2183868"/>
          <a:ext cx="2950029" cy="1894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pic>
        <p:nvPicPr>
          <p:cNvPr id="15" name="Imagen 1" descr="FIRMA CORREO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16960" y="14400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77396" y="14400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45381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5F0194-62E3-4DF3-B0F6-2AF36122E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8F5F0194-62E3-4DF3-B0F6-2AF36122E7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395F47D-5E6B-45DE-8604-C1D20BE03F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B395F47D-5E6B-45DE-8604-C1D20BE03F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B5D07E-1A7B-4D21-A592-6E07AB63FD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5BB5D07E-1A7B-4D21-A592-6E07AB63FD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BC8F47-B45F-4D92-A86A-4FBAC7959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AFBC8F47-B45F-4D92-A86A-4FBAC7959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3465BDE-872C-468C-8565-980EFDF24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23465BDE-872C-468C-8565-980EFDF24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4B365C-503E-488E-BB0A-6F85C8B2B6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154B365C-503E-488E-BB0A-6F85C8B2B6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2AD4931-8737-468C-99CA-D3148A406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E2AD4931-8737-468C-99CA-D3148A4061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8E27AD8-797B-490B-AA22-8546064C64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graphicEl>
                                              <a:dgm id="{98E27AD8-797B-490B-AA22-8546064C64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2F04617-7F32-4B38-98AE-B69BE472CB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dgm id="{02F04617-7F32-4B38-98AE-B69BE472CB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1637055" y="-107295"/>
            <a:ext cx="4003457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200" dirty="0" smtClean="0">
                <a:solidFill>
                  <a:schemeClr val="bg2"/>
                </a:solidFill>
              </a:rPr>
              <a:t>Modificaciones al</a:t>
            </a:r>
            <a:br>
              <a:rPr lang="en" sz="3200" dirty="0" smtClean="0">
                <a:solidFill>
                  <a:schemeClr val="bg2"/>
                </a:solidFill>
              </a:rPr>
            </a:br>
            <a:r>
              <a:rPr lang="en" sz="3200" dirty="0" smtClean="0">
                <a:solidFill>
                  <a:schemeClr val="bg2"/>
                </a:solidFill>
              </a:rPr>
              <a:t> Decreto IMMEX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823946411"/>
              </p:ext>
            </p:extLst>
          </p:nvPr>
        </p:nvGraphicFramePr>
        <p:xfrm>
          <a:off x="113375" y="1052504"/>
          <a:ext cx="7233724" cy="3920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13375" y="117865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73811" y="117865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41C7AE2-5AEF-4355-A9A2-39E9B09AA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A41C7AE2-5AEF-4355-A9A2-39E9B09AA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657FFBF-F7AD-4CE2-80A9-C6D85BBEA5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dgm id="{F657FFBF-F7AD-4CE2-80A9-C6D85BBEA5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9B699A4-C7DC-4449-903B-3D7E1E72F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dgm id="{09B699A4-C7DC-4449-903B-3D7E1E72FD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331404" y="-168037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116960" y="308990"/>
            <a:ext cx="648586" cy="561060"/>
          </a:xfrm>
          <a:prstGeom prst="rect">
            <a:avLst/>
          </a:prstGeom>
          <a:ln>
            <a:solidFill>
              <a:srgbClr val="3677AC"/>
            </a:solidFill>
          </a:ln>
        </p:spPr>
      </p:pic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19075060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3238978131"/>
              </p:ext>
            </p:extLst>
          </p:nvPr>
        </p:nvGraphicFramePr>
        <p:xfrm>
          <a:off x="116960" y="1182247"/>
          <a:ext cx="7698983" cy="973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AutoShape 4" descr="AT&amp;T SB67138 4-Line Cordless Phone System 4 Handse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296" name="Picture 8" descr="Resultado de imagen para decodificadores TV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415" y="2467568"/>
            <a:ext cx="3669891" cy="205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53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400D922-7B8A-4BEE-9BFB-3A91D3016C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4400D922-7B8A-4BEE-9BFB-3A91D3016C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670B1A5-5C88-45E2-9018-06AC73CABC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C670B1A5-5C88-45E2-9018-06AC73CABC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F080759-0A7F-4C6E-A818-92A1BF5CAA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4F080759-0A7F-4C6E-A818-92A1BF5CAA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331404" y="-168037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116960" y="308990"/>
            <a:ext cx="648586" cy="561060"/>
          </a:xfrm>
          <a:prstGeom prst="rect">
            <a:avLst/>
          </a:prstGeom>
          <a:ln>
            <a:solidFill>
              <a:srgbClr val="3677AC"/>
            </a:solidFill>
          </a:ln>
        </p:spPr>
      </p:pic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75209275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568778476"/>
              </p:ext>
            </p:extLst>
          </p:nvPr>
        </p:nvGraphicFramePr>
        <p:xfrm>
          <a:off x="-194121" y="1115290"/>
          <a:ext cx="7698983" cy="973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AutoShape 4" descr="AT&amp;T SB67138 4-Line Cordless Phone System 4 Handse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314" name="Picture 2" descr="Resultado de imagen para ropa para bebe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041" y="2262057"/>
            <a:ext cx="2417789" cy="241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Resultado de imagen para bandas para el cabello">
            <a:hlinkClick r:id="rId15"/>
          </p:cNvPr>
          <p:cNvPicPr>
            <a:picLocks noChangeAspect="1" noChangeArrowheads="1"/>
          </p:cNvPicPr>
          <p:nvPr/>
        </p:nvPicPr>
        <p:blipFill rotWithShape="1">
          <a:blip r:embed="rId16">
            <a:clrChange>
              <a:clrFrom>
                <a:srgbClr val="F3EBE8"/>
              </a:clrFrom>
              <a:clrTo>
                <a:srgbClr val="F3EB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 t="4934" r="72544" b="3802"/>
          <a:stretch/>
        </p:blipFill>
        <p:spPr bwMode="auto">
          <a:xfrm>
            <a:off x="2177295" y="2609509"/>
            <a:ext cx="560931" cy="205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Resultado de imagen para pantalone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" y="2912430"/>
            <a:ext cx="1918112" cy="141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Resultado de imagen para pantalones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023" y="2617899"/>
            <a:ext cx="1488744" cy="101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Resultado de imagen para camisas y blusas">
            <a:hlinkClick r:id="rId21"/>
          </p:cNvPr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BFDFC"/>
              </a:clrFrom>
              <a:clrTo>
                <a:srgbClr val="FBFD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258" y="3635828"/>
            <a:ext cx="1389563" cy="13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66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9E3BBEF-8C03-4D60-B23F-44E47B548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19E3BBEF-8C03-4D60-B23F-44E47B5481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6114DD8-1BB1-420C-B281-032E88C28F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F6114DD8-1BB1-420C-B281-032E88C28F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4BB788D-9B14-4CEA-A8D8-A192AE7F94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74BB788D-9B14-4CEA-A8D8-A192AE7F94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A9975E8-1704-43A3-AD95-0A2A8F9D17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7A9975E8-1704-43A3-AD95-0A2A8F9D17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F1F730-B7D5-423B-9787-FBADD20CD2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63F1F730-B7D5-423B-9787-FBADD20CD2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844B4A-570B-4D67-B465-9992E9981A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FB844B4A-570B-4D67-B465-9992E9981A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7"/>
          <p:cNvSpPr txBox="1">
            <a:spLocks/>
          </p:cNvSpPr>
          <p:nvPr/>
        </p:nvSpPr>
        <p:spPr>
          <a:xfrm>
            <a:off x="460375" y="-178979"/>
            <a:ext cx="7173458" cy="115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ct val="100000"/>
              <a:buFont typeface="Montserrat"/>
              <a:buNone/>
              <a:defRPr sz="1200" b="1" i="0" u="none" strike="noStrike" cap="non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buClr>
                <a:srgbClr val="B7B7B7"/>
              </a:buClr>
              <a:buSzPct val="100000"/>
              <a:buFont typeface="Montserrat"/>
              <a:buNone/>
              <a:defRPr sz="1200" b="1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en" sz="3200" dirty="0" smtClean="0">
                <a:solidFill>
                  <a:schemeClr val="bg2"/>
                </a:solidFill>
              </a:rPr>
              <a:t>Normas Oficiales Mexicanas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175209275"/>
              </p:ext>
            </p:extLst>
          </p:nvPr>
        </p:nvGraphicFramePr>
        <p:xfrm>
          <a:off x="6836399" y="1085988"/>
          <a:ext cx="2743030" cy="196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AutoShape 4" descr="AT&amp;T SB67138 4-Line Cordless Phone System 4 Handset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338" name="Picture 2" descr="Resultado de imagen para lan red de area local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47077"/>
            <a:ext cx="1398777" cy="11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Resultado de imagen para adaptadores de red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" y="2457065"/>
            <a:ext cx="1676400" cy="155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Resultado de imagen para conmutadores telefonicos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49" y="3838318"/>
            <a:ext cx="2305023" cy="130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Resultado de imagen para multiplicadores de salida modems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804" y="1124880"/>
            <a:ext cx="1385188" cy="115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Resultado de imagen para emisores SHF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799" y="2122795"/>
            <a:ext cx="1443037" cy="139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 descr="Resultado de imagen para aparatos de rede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870" y="3822782"/>
            <a:ext cx="1373966" cy="102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4249566484"/>
              </p:ext>
            </p:extLst>
          </p:nvPr>
        </p:nvGraphicFramePr>
        <p:xfrm>
          <a:off x="-412540" y="1083236"/>
          <a:ext cx="8661345" cy="3587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pic>
        <p:nvPicPr>
          <p:cNvPr id="20" name="Imagen 1" descr="FIRMA CORREO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75768" y="14400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36204" y="14400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245596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D147937-7BBD-4071-BB5C-BCE366EB1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7D147937-7BBD-4071-BB5C-BCE366EB17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7D147937-7BBD-4071-BB5C-BCE366EB1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7D147937-7BBD-4071-BB5C-BCE366EB1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BB92FA2-C226-43E5-ACB1-36BE5700E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3BB92FA2-C226-43E5-ACB1-36BE5700E4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3BB92FA2-C226-43E5-ACB1-36BE5700E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3BB92FA2-C226-43E5-ACB1-36BE5700E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668DA10-678C-4A44-B5C3-A3A0B763A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C668DA10-678C-4A44-B5C3-A3A0B763A1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C668DA10-678C-4A44-B5C3-A3A0B763A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C668DA10-678C-4A44-B5C3-A3A0B763A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31937DD-C228-4FC2-B568-5A754DDC0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dgm id="{131937DD-C228-4FC2-B568-5A754DDC07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dgm id="{131937DD-C228-4FC2-B568-5A754DDC0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dgm id="{131937DD-C228-4FC2-B568-5A754DDC0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 txBox="1">
            <a:spLocks noGrp="1"/>
          </p:cNvSpPr>
          <p:nvPr>
            <p:ph type="ctrTitle" idx="4294967295"/>
          </p:nvPr>
        </p:nvSpPr>
        <p:spPr>
          <a:xfrm>
            <a:off x="1212682" y="293018"/>
            <a:ext cx="6136799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4000" dirty="0" smtClean="0">
                <a:solidFill>
                  <a:schemeClr val="accent1"/>
                </a:solidFill>
              </a:rPr>
              <a:t>Gracias</a:t>
            </a:r>
            <a:r>
              <a:rPr lang="en" sz="4400" dirty="0" smtClean="0">
                <a:solidFill>
                  <a:schemeClr val="accent1"/>
                </a:solidFill>
              </a:rPr>
              <a:t> por </a:t>
            </a:r>
            <a:br>
              <a:rPr lang="en" sz="4400" dirty="0" smtClean="0">
                <a:solidFill>
                  <a:schemeClr val="accent1"/>
                </a:solidFill>
              </a:rPr>
            </a:br>
            <a:r>
              <a:rPr lang="en" sz="4400" dirty="0" smtClean="0">
                <a:solidFill>
                  <a:schemeClr val="accent1"/>
                </a:solidFill>
              </a:rPr>
              <a:t>su atención</a:t>
            </a:r>
            <a:endParaRPr lang="en" sz="4400" dirty="0">
              <a:solidFill>
                <a:schemeClr val="accent1"/>
              </a:solidFill>
            </a:endParaRPr>
          </a:p>
        </p:txBody>
      </p:sp>
      <p:sp>
        <p:nvSpPr>
          <p:cNvPr id="292" name="Shape 292"/>
          <p:cNvSpPr txBox="1">
            <a:spLocks noGrp="1"/>
          </p:cNvSpPr>
          <p:nvPr>
            <p:ph type="subTitle" idx="4294967295"/>
          </p:nvPr>
        </p:nvSpPr>
        <p:spPr>
          <a:xfrm>
            <a:off x="923607" y="2052809"/>
            <a:ext cx="3197070" cy="2192152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lang="en" sz="1400" dirty="0">
              <a:solidFill>
                <a:schemeClr val="accent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400" b="1" dirty="0" smtClean="0">
                <a:solidFill>
                  <a:schemeClr val="accent1"/>
                </a:solidFill>
              </a:rPr>
              <a:t>M.A.S. Logistics, L.L.C.</a:t>
            </a:r>
          </a:p>
          <a:p>
            <a:pPr lvl="0" rtl="0">
              <a:spcBef>
                <a:spcPts val="0"/>
              </a:spcBef>
              <a:buNone/>
            </a:pPr>
            <a:endParaRPr lang="en" sz="1400" dirty="0">
              <a:solidFill>
                <a:schemeClr val="accent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400" dirty="0" smtClean="0">
                <a:solidFill>
                  <a:schemeClr val="accent1"/>
                </a:solidFill>
              </a:rPr>
              <a:t>9601 International Boulevard, Pharr, Texas. 78577.</a:t>
            </a:r>
          </a:p>
          <a:p>
            <a:pPr lvl="0" rtl="0">
              <a:spcBef>
                <a:spcPts val="0"/>
              </a:spcBef>
              <a:buNone/>
            </a:pPr>
            <a:endParaRPr lang="en" sz="1400" dirty="0">
              <a:solidFill>
                <a:schemeClr val="accent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400" dirty="0" smtClean="0">
                <a:solidFill>
                  <a:schemeClr val="accent1"/>
                </a:solidFill>
              </a:rPr>
              <a:t>956 782 24 35.</a:t>
            </a:r>
          </a:p>
          <a:p>
            <a:pPr lvl="0" rtl="0">
              <a:spcBef>
                <a:spcPts val="0"/>
              </a:spcBef>
              <a:buNone/>
            </a:pPr>
            <a:endParaRPr lang="en" sz="1400" dirty="0">
              <a:solidFill>
                <a:schemeClr val="accent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400" dirty="0" smtClean="0">
                <a:solidFill>
                  <a:schemeClr val="accent1"/>
                </a:solidFill>
                <a:hlinkClick r:id="rId3"/>
              </a:rPr>
              <a:t>hlopez@mas-logistics.us.com</a:t>
            </a:r>
            <a:endParaRPr lang="en" sz="1400" dirty="0" smtClean="0">
              <a:solidFill>
                <a:schemeClr val="accent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lang="en" sz="1400" dirty="0">
              <a:solidFill>
                <a:schemeClr val="accent1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 sz="1400" dirty="0" smtClean="0">
                <a:solidFill>
                  <a:schemeClr val="accent1"/>
                </a:solidFill>
                <a:hlinkClick r:id="rId3"/>
              </a:rPr>
              <a:t>www.mas-logistics.us.com</a:t>
            </a:r>
            <a:endParaRPr lang="en" sz="1400" dirty="0">
              <a:solidFill>
                <a:schemeClr val="accent1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lang="en" sz="1400" dirty="0">
              <a:solidFill>
                <a:schemeClr val="accent1"/>
              </a:solidFill>
            </a:endParaRPr>
          </a:p>
        </p:txBody>
      </p:sp>
      <p:grpSp>
        <p:nvGrpSpPr>
          <p:cNvPr id="293" name="Shape 293"/>
          <p:cNvGrpSpPr/>
          <p:nvPr/>
        </p:nvGrpSpPr>
        <p:grpSpPr>
          <a:xfrm>
            <a:off x="859472" y="506943"/>
            <a:ext cx="750471" cy="624633"/>
            <a:chOff x="5972700" y="2330200"/>
            <a:chExt cx="411625" cy="387275"/>
          </a:xfrm>
        </p:grpSpPr>
        <p:sp>
          <p:nvSpPr>
            <p:cNvPr id="294" name="Shape 294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0" t="0" r="0" b="0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295" name="Shape 295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0" t="0" r="0" b="0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28575" cap="rnd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</p:grpSp>
      <p:grpSp>
        <p:nvGrpSpPr>
          <p:cNvPr id="7" name="Shape 384"/>
          <p:cNvGrpSpPr/>
          <p:nvPr/>
        </p:nvGrpSpPr>
        <p:grpSpPr>
          <a:xfrm>
            <a:off x="3956797" y="4066941"/>
            <a:ext cx="409166" cy="310649"/>
            <a:chOff x="2583100" y="2973775"/>
            <a:chExt cx="461550" cy="437200"/>
          </a:xfrm>
        </p:grpSpPr>
        <p:sp>
          <p:nvSpPr>
            <p:cNvPr id="8" name="Shape 385"/>
            <p:cNvSpPr/>
            <p:nvPr/>
          </p:nvSpPr>
          <p:spPr>
            <a:xfrm>
              <a:off x="2701225" y="3315975"/>
              <a:ext cx="225300" cy="95000"/>
            </a:xfrm>
            <a:custGeom>
              <a:avLst/>
              <a:gdLst/>
              <a:ahLst/>
              <a:cxnLst/>
              <a:rect l="0" t="0" r="0" b="0"/>
              <a:pathLst>
                <a:path w="9012" h="3800" fill="none" extrusionOk="0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9" name="Shape 386"/>
            <p:cNvSpPr/>
            <p:nvPr/>
          </p:nvSpPr>
          <p:spPr>
            <a:xfrm>
              <a:off x="2583100" y="2973775"/>
              <a:ext cx="461550" cy="336125"/>
            </a:xfrm>
            <a:custGeom>
              <a:avLst/>
              <a:gdLst/>
              <a:ahLst/>
              <a:cxnLst/>
              <a:rect l="0" t="0" r="0" b="0"/>
              <a:pathLst>
                <a:path w="18462" h="13445" fill="none" extrusionOk="0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0" name="Shape 336"/>
          <p:cNvGrpSpPr/>
          <p:nvPr/>
        </p:nvGrpSpPr>
        <p:grpSpPr>
          <a:xfrm>
            <a:off x="508820" y="2788605"/>
            <a:ext cx="300151" cy="304373"/>
            <a:chOff x="1923675" y="1633650"/>
            <a:chExt cx="436000" cy="435975"/>
          </a:xfrm>
        </p:grpSpPr>
        <p:sp>
          <p:nvSpPr>
            <p:cNvPr id="11" name="Shape 337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2" name="Shape 338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3" name="Shape 339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4" name="Shape 340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" name="Shape 341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" name="Shape 342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7" name="Shape 366"/>
          <p:cNvSpPr/>
          <p:nvPr/>
        </p:nvSpPr>
        <p:spPr>
          <a:xfrm>
            <a:off x="4054768" y="3492138"/>
            <a:ext cx="258790" cy="300064"/>
          </a:xfrm>
          <a:custGeom>
            <a:avLst/>
            <a:gdLst/>
            <a:ahLst/>
            <a:cxnLst/>
            <a:rect l="0" t="0" r="0" b="0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" name="Imagen 1" descr="FIRMA CORREO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5645455" y="1623849"/>
            <a:ext cx="556612" cy="663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1661008" y="1571766"/>
            <a:ext cx="648586" cy="561060"/>
          </a:xfrm>
          <a:prstGeom prst="rect">
            <a:avLst/>
          </a:prstGeom>
          <a:ln>
            <a:solidFill>
              <a:srgbClr val="3677AC"/>
            </a:solidFill>
          </a:ln>
        </p:spPr>
      </p:pic>
      <p:grpSp>
        <p:nvGrpSpPr>
          <p:cNvPr id="34" name="Shape 457"/>
          <p:cNvGrpSpPr/>
          <p:nvPr/>
        </p:nvGrpSpPr>
        <p:grpSpPr>
          <a:xfrm>
            <a:off x="694336" y="2888048"/>
            <a:ext cx="336767" cy="383835"/>
            <a:chOff x="4630125" y="278900"/>
            <a:chExt cx="400675" cy="456675"/>
          </a:xfrm>
          <a:solidFill>
            <a:schemeClr val="accent1"/>
          </a:solidFill>
        </p:grpSpPr>
        <p:sp>
          <p:nvSpPr>
            <p:cNvPr id="35" name="Shape 458"/>
            <p:cNvSpPr/>
            <p:nvPr/>
          </p:nvSpPr>
          <p:spPr>
            <a:xfrm>
              <a:off x="4659350" y="3288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grp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6" name="Shape 459"/>
            <p:cNvSpPr/>
            <p:nvPr/>
          </p:nvSpPr>
          <p:spPr>
            <a:xfrm>
              <a:off x="4630125" y="452425"/>
              <a:ext cx="371450" cy="96850"/>
            </a:xfrm>
            <a:custGeom>
              <a:avLst/>
              <a:gdLst/>
              <a:ahLst/>
              <a:cxnLst/>
              <a:rect l="0" t="0" r="0" b="0"/>
              <a:pathLst>
                <a:path w="14858" h="3874" fill="none" extrusionOk="0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grp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7" name="Shape 460"/>
            <p:cNvSpPr/>
            <p:nvPr/>
          </p:nvSpPr>
          <p:spPr>
            <a:xfrm>
              <a:off x="4808525" y="278900"/>
              <a:ext cx="43875" cy="49950"/>
            </a:xfrm>
            <a:custGeom>
              <a:avLst/>
              <a:gdLst/>
              <a:ahLst/>
              <a:cxnLst/>
              <a:rect l="0" t="0" r="0" b="0"/>
              <a:pathLst>
                <a:path w="1755" h="1998" fill="none" extrusionOk="0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grp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38" name="Shape 461"/>
            <p:cNvSpPr/>
            <p:nvPr/>
          </p:nvSpPr>
          <p:spPr>
            <a:xfrm>
              <a:off x="4808525" y="549250"/>
              <a:ext cx="43875" cy="186325"/>
            </a:xfrm>
            <a:custGeom>
              <a:avLst/>
              <a:gdLst/>
              <a:ahLst/>
              <a:cxnLst/>
              <a:rect l="0" t="0" r="0" b="0"/>
              <a:pathLst>
                <a:path w="1755" h="7453" fill="none" extrusionOk="0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12175" cap="rnd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39" name="Shape 292"/>
          <p:cNvSpPr txBox="1">
            <a:spLocks/>
          </p:cNvSpPr>
          <p:nvPr/>
        </p:nvSpPr>
        <p:spPr>
          <a:xfrm>
            <a:off x="4422917" y="2114723"/>
            <a:ext cx="3197070" cy="21921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Char char="▸"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Char char="▹"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Char char="▹"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None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None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None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None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None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999999"/>
              </a:buClr>
              <a:buSzPct val="100000"/>
              <a:buFont typeface="Karla"/>
              <a:buNone/>
              <a:defRPr sz="1600" b="0" i="0" u="none" strike="noStrike" cap="none">
                <a:solidFill>
                  <a:srgbClr val="999999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pPr>
              <a:spcBef>
                <a:spcPts val="0"/>
              </a:spcBef>
              <a:buFont typeface="Karla"/>
              <a:buNone/>
            </a:pPr>
            <a:endParaRPr lang="en" sz="1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  <a:buFont typeface="Karla"/>
              <a:buNone/>
            </a:pPr>
            <a:r>
              <a:rPr lang="en" sz="1400" b="1" dirty="0" smtClean="0">
                <a:solidFill>
                  <a:schemeClr val="accent1"/>
                </a:solidFill>
              </a:rPr>
              <a:t>Logística Aduanal del Noreste, S.C.</a:t>
            </a:r>
          </a:p>
          <a:p>
            <a:pPr>
              <a:spcBef>
                <a:spcPts val="0"/>
              </a:spcBef>
              <a:buFont typeface="Karla"/>
              <a:buNone/>
            </a:pPr>
            <a:endParaRPr lang="en" sz="1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  <a:buFont typeface="Karla"/>
              <a:buNone/>
            </a:pPr>
            <a:r>
              <a:rPr lang="en" sz="1400" dirty="0" smtClean="0">
                <a:solidFill>
                  <a:schemeClr val="accent1"/>
                </a:solidFill>
              </a:rPr>
              <a:t>Blvd. Luis Donaldo Colosio S/N.</a:t>
            </a:r>
          </a:p>
          <a:p>
            <a:pPr>
              <a:spcBef>
                <a:spcPts val="0"/>
              </a:spcBef>
              <a:buFont typeface="Karla"/>
              <a:buNone/>
            </a:pPr>
            <a:r>
              <a:rPr lang="en" sz="1400" dirty="0" smtClean="0">
                <a:solidFill>
                  <a:schemeClr val="accent1"/>
                </a:solidFill>
              </a:rPr>
              <a:t>Reynosa, Tamps. 88788.</a:t>
            </a:r>
          </a:p>
          <a:p>
            <a:pPr>
              <a:spcBef>
                <a:spcPts val="0"/>
              </a:spcBef>
              <a:buFont typeface="Karla"/>
              <a:buNone/>
            </a:pPr>
            <a:endParaRPr lang="en" sz="1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  <a:buFont typeface="Karla"/>
              <a:buNone/>
            </a:pPr>
            <a:r>
              <a:rPr lang="en" sz="1400" dirty="0" smtClean="0">
                <a:solidFill>
                  <a:schemeClr val="accent1"/>
                </a:solidFill>
              </a:rPr>
              <a:t>899 921 65 50</a:t>
            </a:r>
          </a:p>
          <a:p>
            <a:pPr>
              <a:spcBef>
                <a:spcPts val="0"/>
              </a:spcBef>
              <a:buFont typeface="Karla"/>
              <a:buNone/>
            </a:pPr>
            <a:endParaRPr lang="en" sz="1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  <a:buFont typeface="Karla"/>
              <a:buNone/>
            </a:pPr>
            <a:r>
              <a:rPr lang="en" sz="1400" dirty="0" smtClean="0">
                <a:solidFill>
                  <a:schemeClr val="accent1"/>
                </a:solidFill>
                <a:hlinkClick r:id="rId6"/>
              </a:rPr>
              <a:t>hlopez@aa-logistica.mx</a:t>
            </a:r>
            <a:r>
              <a:rPr lang="en" sz="1400" dirty="0" smtClean="0">
                <a:solidFill>
                  <a:schemeClr val="accent1"/>
                </a:solidFill>
              </a:rPr>
              <a:t> </a:t>
            </a:r>
          </a:p>
          <a:p>
            <a:pPr>
              <a:spcBef>
                <a:spcPts val="0"/>
              </a:spcBef>
              <a:buFont typeface="Karla"/>
              <a:buNone/>
            </a:pPr>
            <a:endParaRPr lang="en" sz="1400" dirty="0" smtClean="0">
              <a:solidFill>
                <a:schemeClr val="accent1"/>
              </a:solidFill>
            </a:endParaRPr>
          </a:p>
          <a:p>
            <a:pPr>
              <a:spcBef>
                <a:spcPts val="0"/>
              </a:spcBef>
              <a:buFont typeface="Karla"/>
              <a:buNone/>
            </a:pPr>
            <a:r>
              <a:rPr lang="en" sz="1400" dirty="0" smtClean="0">
                <a:solidFill>
                  <a:schemeClr val="accent1"/>
                </a:solidFill>
                <a:hlinkClick r:id="rId7"/>
              </a:rPr>
              <a:t>www.lan.com.mx</a:t>
            </a:r>
            <a:r>
              <a:rPr lang="en" sz="1400" dirty="0" smtClean="0">
                <a:solidFill>
                  <a:schemeClr val="accent1"/>
                </a:solidFill>
              </a:rPr>
              <a:t> </a:t>
            </a:r>
          </a:p>
          <a:p>
            <a:pPr>
              <a:spcBef>
                <a:spcPts val="0"/>
              </a:spcBef>
              <a:buFont typeface="Karla"/>
              <a:buNone/>
            </a:pPr>
            <a:endParaRPr lang="en" sz="1400" dirty="0">
              <a:solidFill>
                <a:schemeClr val="accent1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309594" y="4676116"/>
            <a:ext cx="3060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600" b="1" dirty="0" smtClean="0">
                <a:solidFill>
                  <a:schemeClr val="accent1"/>
                </a:solidFill>
              </a:rPr>
              <a:t>M.D.C.I. Héctor López Aguilar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grpSp>
        <p:nvGrpSpPr>
          <p:cNvPr id="41" name="Shape 336"/>
          <p:cNvGrpSpPr/>
          <p:nvPr/>
        </p:nvGrpSpPr>
        <p:grpSpPr>
          <a:xfrm>
            <a:off x="4098512" y="2795057"/>
            <a:ext cx="300151" cy="304373"/>
            <a:chOff x="1923675" y="1633650"/>
            <a:chExt cx="436000" cy="435975"/>
          </a:xfrm>
        </p:grpSpPr>
        <p:sp>
          <p:nvSpPr>
            <p:cNvPr id="42" name="Shape 337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0" t="0" r="0" b="0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3" name="Shape 338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4" name="Shape 339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0" t="0" r="0" b="0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5" name="Shape 340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0" t="0" r="0" b="0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6" name="Shape 341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0" t="0" r="0" b="0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47" name="Shape 342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0" t="0" r="0" b="0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48" name="Shape 366"/>
          <p:cNvSpPr/>
          <p:nvPr/>
        </p:nvSpPr>
        <p:spPr>
          <a:xfrm>
            <a:off x="538449" y="3360589"/>
            <a:ext cx="280383" cy="300064"/>
          </a:xfrm>
          <a:custGeom>
            <a:avLst/>
            <a:gdLst/>
            <a:ahLst/>
            <a:cxnLst/>
            <a:rect l="0" t="0" r="0" b="0"/>
            <a:pathLst>
              <a:path w="11838" h="20508" fill="none" extrusionOk="0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w="12175" cap="rnd" cmpd="sng">
            <a:solidFill>
              <a:srgbClr val="B7B7B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grpSp>
        <p:nvGrpSpPr>
          <p:cNvPr id="49" name="Shape 384"/>
          <p:cNvGrpSpPr/>
          <p:nvPr/>
        </p:nvGrpSpPr>
        <p:grpSpPr>
          <a:xfrm>
            <a:off x="470558" y="4049423"/>
            <a:ext cx="409166" cy="310649"/>
            <a:chOff x="2583100" y="2973775"/>
            <a:chExt cx="461550" cy="437200"/>
          </a:xfrm>
        </p:grpSpPr>
        <p:sp>
          <p:nvSpPr>
            <p:cNvPr id="50" name="Shape 385"/>
            <p:cNvSpPr/>
            <p:nvPr/>
          </p:nvSpPr>
          <p:spPr>
            <a:xfrm>
              <a:off x="2701225" y="3315975"/>
              <a:ext cx="225300" cy="95000"/>
            </a:xfrm>
            <a:custGeom>
              <a:avLst/>
              <a:gdLst/>
              <a:ahLst/>
              <a:cxnLst/>
              <a:rect l="0" t="0" r="0" b="0"/>
              <a:pathLst>
                <a:path w="9012" h="3800" fill="none" extrusionOk="0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51" name="Shape 386"/>
            <p:cNvSpPr/>
            <p:nvPr/>
          </p:nvSpPr>
          <p:spPr>
            <a:xfrm>
              <a:off x="2583100" y="2973775"/>
              <a:ext cx="461550" cy="336125"/>
            </a:xfrm>
            <a:custGeom>
              <a:avLst/>
              <a:gdLst/>
              <a:ahLst/>
              <a:cxnLst/>
              <a:rect l="0" t="0" r="0" b="0"/>
              <a:pathLst>
                <a:path w="18462" h="13445" fill="none" extrusionOk="0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1132369" y="1881962"/>
            <a:ext cx="6278524" cy="346293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just">
              <a:buNone/>
            </a:pPr>
            <a:r>
              <a:rPr lang="es-ES" sz="2000" b="1" dirty="0">
                <a:solidFill>
                  <a:schemeClr val="bg2"/>
                </a:solidFill>
              </a:rPr>
              <a:t>ARTÍCULO 5.-</a:t>
            </a:r>
            <a:r>
              <a:rPr lang="es-ES" sz="2000" dirty="0">
                <a:solidFill>
                  <a:schemeClr val="bg2"/>
                </a:solidFill>
              </a:rPr>
              <a:t> </a:t>
            </a:r>
            <a:r>
              <a:rPr lang="es-ES" sz="2000" b="1" u="sng" dirty="0">
                <a:solidFill>
                  <a:schemeClr val="bg2"/>
                </a:solidFill>
              </a:rPr>
              <a:t>La Secretaría, previa opinión de la SHCP, determinará mediante Acuerdo publicado en DOF lo siguiente</a:t>
            </a:r>
            <a:r>
              <a:rPr lang="es-ES" sz="2000" b="1" u="sng" dirty="0" smtClean="0">
                <a:solidFill>
                  <a:schemeClr val="bg2"/>
                </a:solidFill>
              </a:rPr>
              <a:t>:</a:t>
            </a:r>
          </a:p>
          <a:p>
            <a:pPr lvl="0" algn="just">
              <a:buNone/>
            </a:pPr>
            <a:r>
              <a:rPr lang="es-ES" sz="2000" b="1" dirty="0">
                <a:solidFill>
                  <a:schemeClr val="bg2"/>
                </a:solidFill>
              </a:rPr>
              <a:t>I.- </a:t>
            </a:r>
            <a:r>
              <a:rPr lang="es-ES" sz="2000" dirty="0">
                <a:solidFill>
                  <a:schemeClr val="bg2"/>
                </a:solidFill>
              </a:rPr>
              <a:t>Los requisitos específicos</a:t>
            </a:r>
            <a:r>
              <a:rPr lang="es-ES" sz="2000" b="1" dirty="0">
                <a:solidFill>
                  <a:schemeClr val="bg2"/>
                </a:solidFill>
              </a:rPr>
              <a:t> que deberán</a:t>
            </a:r>
            <a:r>
              <a:rPr lang="es-ES" sz="2000" dirty="0">
                <a:solidFill>
                  <a:schemeClr val="bg2"/>
                </a:solidFill>
              </a:rPr>
              <a:t> cumplirse </a:t>
            </a:r>
            <a:r>
              <a:rPr lang="es-ES" sz="2000" b="1" dirty="0">
                <a:solidFill>
                  <a:schemeClr val="bg2"/>
                </a:solidFill>
              </a:rPr>
              <a:t>para efectuar la </a:t>
            </a:r>
            <a:r>
              <a:rPr lang="es-ES" sz="2000" b="1" u="sng" dirty="0">
                <a:solidFill>
                  <a:schemeClr val="bg2"/>
                </a:solidFill>
              </a:rPr>
              <a:t>importación temporal </a:t>
            </a:r>
            <a:r>
              <a:rPr lang="es-ES" sz="2000" b="1" dirty="0">
                <a:solidFill>
                  <a:schemeClr val="bg2"/>
                </a:solidFill>
              </a:rPr>
              <a:t>de las mercancías que se señalen en el Anexo II del presente Decreto, </a:t>
            </a:r>
            <a:r>
              <a:rPr lang="es-ES" sz="2000" b="1" u="sng" dirty="0">
                <a:solidFill>
                  <a:schemeClr val="bg2"/>
                </a:solidFill>
              </a:rPr>
              <a:t>así como las que establezca la Secretaría mediante Acuerdo </a:t>
            </a:r>
            <a:r>
              <a:rPr lang="es-ES" sz="2000" b="1" dirty="0">
                <a:solidFill>
                  <a:schemeClr val="bg2"/>
                </a:solidFill>
              </a:rPr>
              <a:t>las cuales se sujetarán a lo que se </a:t>
            </a:r>
            <a:r>
              <a:rPr lang="es-ES" sz="2000" b="1" dirty="0" smtClean="0">
                <a:solidFill>
                  <a:schemeClr val="bg2"/>
                </a:solidFill>
              </a:rPr>
              <a:t>disponga en dicho Anexo</a:t>
            </a:r>
            <a:r>
              <a:rPr lang="es-ES" b="1" dirty="0" smtClean="0">
                <a:solidFill>
                  <a:schemeClr val="bg2"/>
                </a:solidFill>
              </a:rPr>
              <a:t>.</a:t>
            </a:r>
          </a:p>
          <a:p>
            <a:pPr lvl="0" algn="just">
              <a:buNone/>
            </a:pPr>
            <a:r>
              <a:rPr lang="es-ES" dirty="0">
                <a:solidFill>
                  <a:schemeClr val="bg2"/>
                </a:solidFill>
              </a:rPr>
              <a:t/>
            </a:r>
            <a:br>
              <a:rPr lang="es-ES" dirty="0">
                <a:solidFill>
                  <a:schemeClr val="bg2"/>
                </a:solidFill>
              </a:rPr>
            </a:br>
            <a:endParaRPr lang="en" dirty="0">
              <a:solidFill>
                <a:schemeClr val="bg2"/>
              </a:solidFill>
            </a:endParaRPr>
          </a:p>
        </p:txBody>
      </p:sp>
      <p:pic>
        <p:nvPicPr>
          <p:cNvPr id="4" name="Imagen 1" descr="FIRMA CORRE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281765" y="18166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742201" y="18166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479737" y="-484173"/>
            <a:ext cx="7173458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-US" sz="3200" dirty="0" err="1" smtClean="0">
                <a:solidFill>
                  <a:schemeClr val="bg2"/>
                </a:solidFill>
              </a:rPr>
              <a:t>Anexo</a:t>
            </a:r>
            <a:r>
              <a:rPr lang="en" sz="3200" dirty="0" smtClean="0">
                <a:solidFill>
                  <a:schemeClr val="bg2"/>
                </a:solidFill>
              </a:rPr>
              <a:t> II del Decreto IMMEX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720125781"/>
              </p:ext>
            </p:extLst>
          </p:nvPr>
        </p:nvGraphicFramePr>
        <p:xfrm>
          <a:off x="-750338" y="407326"/>
          <a:ext cx="10057623" cy="4815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61931" y="191302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22367" y="191302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9685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A140D64-09B2-4FB5-9DF5-91A9E213B9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5F5EA3-1B3D-43BD-A032-974407A26E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FA5F85D-24E1-4FEF-938B-F7D1F8FDD9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0313DC-C768-4ACC-A888-4B6A07F2D9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1EA329-669D-4BAA-8A91-DC70716CE3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2CCC04-1203-418B-806A-D6AEF1C2C6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696E22C-7008-4166-A057-6C1A7210A0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D33D4B-1BD2-42A1-8F7B-99D3DD5117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A3177C-5CC3-4260-A762-73F474C8CB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4BCBE3-7A66-4955-8145-30B612297D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C633575-2E0C-4E97-8A3D-2353EF85A6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37A7D3-EF8D-4A1D-86BB-C9E0E082D0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1480740" y="961360"/>
            <a:ext cx="5324100" cy="4856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dirty="0" smtClean="0">
                <a:solidFill>
                  <a:schemeClr val="bg2"/>
                </a:solidFill>
              </a:rPr>
              <a:t>Capítulo 3.3 del Acuerdo por el que la Secretaría de Economía emite reglas y criterios de carácter general en materia de comercio exterior</a:t>
            </a:r>
            <a:endParaRPr lang="en" sz="1800" dirty="0">
              <a:solidFill>
                <a:schemeClr val="bg2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972375257"/>
              </p:ext>
            </p:extLst>
          </p:nvPr>
        </p:nvGraphicFramePr>
        <p:xfrm>
          <a:off x="0" y="105104"/>
          <a:ext cx="8397766" cy="5748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 r="22813"/>
          <a:stretch/>
        </p:blipFill>
        <p:spPr bwMode="auto">
          <a:xfrm>
            <a:off x="6423371" y="1457479"/>
            <a:ext cx="279953" cy="61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1" descr="FIRMA CORREO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217969" y="266721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678405" y="266721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8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/>
          <a:stretch/>
        </p:blipFill>
        <p:spPr bwMode="auto">
          <a:xfrm>
            <a:off x="6686784" y="1457479"/>
            <a:ext cx="541402" cy="61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5AAA1ED-8320-454F-B0D8-47E30DB7E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15AAA1ED-8320-454F-B0D8-47E30DB7E2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E42629-1861-44CD-A720-666549DE8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17E42629-1861-44CD-A720-666549DE85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5A654FC-9F1B-47AC-8F68-484400A9D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dgm id="{F5A654FC-9F1B-47AC-8F68-484400A9D8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720475" y="287616"/>
            <a:ext cx="7173458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MX" sz="3200" dirty="0" smtClean="0">
                <a:solidFill>
                  <a:schemeClr val="bg2"/>
                </a:solidFill>
              </a:rPr>
              <a:t>Presentación autorizada de mercancías (3.3.4)</a:t>
            </a:r>
            <a:endParaRPr lang="en" sz="3200" dirty="0">
              <a:solidFill>
                <a:schemeClr val="bg2"/>
              </a:solidFill>
            </a:endParaRPr>
          </a:p>
        </p:txBody>
      </p:sp>
      <p:pic>
        <p:nvPicPr>
          <p:cNvPr id="2052" name="Picture 4" descr="Resultado de imagen para recubrimiento hermetico  llanta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218" y="3374556"/>
            <a:ext cx="2324011" cy="166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esultado de imagen para corte icono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997" y="1526628"/>
            <a:ext cx="2268156" cy="154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Llamada con línea 2 2"/>
          <p:cNvSpPr/>
          <p:nvPr/>
        </p:nvSpPr>
        <p:spPr>
          <a:xfrm flipH="1">
            <a:off x="361812" y="3930085"/>
            <a:ext cx="1697725" cy="764543"/>
          </a:xfrm>
          <a:prstGeom prst="borderCallout2">
            <a:avLst>
              <a:gd name="adj1" fmla="val 11796"/>
              <a:gd name="adj2" fmla="val -1576"/>
              <a:gd name="adj3" fmla="val 11796"/>
              <a:gd name="adj4" fmla="val -19370"/>
              <a:gd name="adj5" fmla="val 88858"/>
              <a:gd name="adj6" fmla="val -581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Recubrimiento hermético</a:t>
            </a:r>
            <a:endParaRPr lang="en-US" b="1" dirty="0"/>
          </a:p>
        </p:txBody>
      </p:sp>
      <p:sp>
        <p:nvSpPr>
          <p:cNvPr id="4" name="Elipse 3"/>
          <p:cNvSpPr/>
          <p:nvPr/>
        </p:nvSpPr>
        <p:spPr>
          <a:xfrm>
            <a:off x="188411" y="1998640"/>
            <a:ext cx="1443018" cy="121730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lamada con línea 2 15"/>
          <p:cNvSpPr/>
          <p:nvPr/>
        </p:nvSpPr>
        <p:spPr>
          <a:xfrm>
            <a:off x="5284522" y="3123641"/>
            <a:ext cx="1597888" cy="501829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/>
              <a:t>Capa de rodamiento</a:t>
            </a:r>
            <a:endParaRPr lang="en-US" b="1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7"/>
          <a:srcRect l="21554" t="8296" r="38622" b="7775"/>
          <a:stretch/>
        </p:blipFill>
        <p:spPr>
          <a:xfrm>
            <a:off x="2988781" y="1691432"/>
            <a:ext cx="1318423" cy="15621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66" name="Picture 18" descr="Resultado de imagen para dotted line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94"/>
          <a:stretch/>
        </p:blipFill>
        <p:spPr bwMode="auto">
          <a:xfrm>
            <a:off x="2300618" y="1570474"/>
            <a:ext cx="2630611" cy="189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4197438577"/>
              </p:ext>
            </p:extLst>
          </p:nvPr>
        </p:nvGraphicFramePr>
        <p:xfrm>
          <a:off x="5946954" y="3930085"/>
          <a:ext cx="2651164" cy="108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4" name="Imagen 1" descr="FIRMA CORREO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01653" y="281329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62089" y="281329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17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 r="22813"/>
          <a:stretch/>
        </p:blipFill>
        <p:spPr bwMode="auto">
          <a:xfrm>
            <a:off x="538614" y="2266775"/>
            <a:ext cx="279953" cy="61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Resultado de imagen para 3.2"/>
          <p:cNvPicPr>
            <a:picLocks noChangeAspect="1" noChangeArrowheads="1"/>
          </p:cNvPicPr>
          <p:nvPr/>
        </p:nvPicPr>
        <p:blipFill rotWithShape="1"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59"/>
          <a:stretch/>
        </p:blipFill>
        <p:spPr bwMode="auto">
          <a:xfrm>
            <a:off x="802027" y="2266775"/>
            <a:ext cx="541402" cy="61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17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6" grpId="0" animBg="1"/>
      <p:bldGraphic spid="11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ctrTitle" idx="4294967295"/>
          </p:nvPr>
        </p:nvSpPr>
        <p:spPr>
          <a:xfrm>
            <a:off x="-335318" y="-107296"/>
            <a:ext cx="7173458" cy="1159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s-MX" sz="3200" dirty="0" smtClean="0">
                <a:solidFill>
                  <a:schemeClr val="bg2"/>
                </a:solidFill>
              </a:rPr>
              <a:t>Solicitud de </a:t>
            </a:r>
            <a:br>
              <a:rPr lang="es-MX" sz="3200" dirty="0" smtClean="0">
                <a:solidFill>
                  <a:schemeClr val="bg2"/>
                </a:solidFill>
              </a:rPr>
            </a:br>
            <a:r>
              <a:rPr lang="es-MX" sz="3200" dirty="0" smtClean="0">
                <a:solidFill>
                  <a:schemeClr val="bg2"/>
                </a:solidFill>
              </a:rPr>
              <a:t>ampliación. </a:t>
            </a:r>
            <a:r>
              <a:rPr lang="es-MX" sz="3200" dirty="0">
                <a:solidFill>
                  <a:schemeClr val="bg2"/>
                </a:solidFill>
              </a:rPr>
              <a:t>(</a:t>
            </a:r>
            <a:r>
              <a:rPr lang="es-MX" sz="3200" dirty="0" smtClean="0">
                <a:solidFill>
                  <a:schemeClr val="bg2"/>
                </a:solidFill>
              </a:rPr>
              <a:t>3.3.3)</a:t>
            </a:r>
            <a:endParaRPr lang="en" sz="3200" dirty="0">
              <a:solidFill>
                <a:schemeClr val="bg2"/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791840586"/>
              </p:ext>
            </p:extLst>
          </p:nvPr>
        </p:nvGraphicFramePr>
        <p:xfrm>
          <a:off x="-236638" y="667073"/>
          <a:ext cx="8455481" cy="4614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1" descr="FIRMA CORREO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1480" r="52838" b="7601"/>
          <a:stretch/>
        </p:blipFill>
        <p:spPr bwMode="auto">
          <a:xfrm>
            <a:off x="125568" y="235026"/>
            <a:ext cx="417806" cy="432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41" t="9843" r="39665" b="53393"/>
          <a:stretch/>
        </p:blipFill>
        <p:spPr>
          <a:xfrm>
            <a:off x="586004" y="235026"/>
            <a:ext cx="648586" cy="432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20026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E49867A6-A94D-4544-B714-84C3B7A7D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21D2E476-1493-44F9-9622-05A7E5B2C1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graphicEl>
                                              <a:dgm id="{A0C9E088-AD7A-46DB-939B-B6E231729B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graphicEl>
                                              <a:dgm id="{93FBB2A2-14B8-4AF5-B09C-343398FD66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graphicEl>
                                              <a:dgm id="{B1EFA94A-2EDA-45F3-ACDD-749F591EC2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graphicEl>
                                              <a:dgm id="{DEBFA300-09DB-461E-891F-4722C26BE4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graphicEl>
                                              <a:dgm id="{D0564F15-7F22-4BFF-9FB8-FDF02A9BEA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graphicEl>
                                              <a:dgm id="{0F51AA58-34FE-4327-8C5F-4611AA03D7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graphicEl>
                                              <a:dgm id="{C949D62B-C20F-4C9B-9FDB-8918FDDDE3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graphicEl>
                                              <a:dgm id="{47D2C3AB-3C06-43E1-8512-AC1B0E50A2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dgm id="{6B1D0960-1576-4B31-83FB-696D54DCF6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dgm id="{CBE29FAF-3EFC-4A86-BE3B-F61A182B0A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Cadwal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4216</TotalTime>
  <Words>2030</Words>
  <Application>Microsoft Office PowerPoint</Application>
  <PresentationFormat>Presentación en pantalla (16:9)</PresentationFormat>
  <Paragraphs>267</Paragraphs>
  <Slides>43</Slides>
  <Notes>31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7" baseType="lpstr">
      <vt:lpstr>Karla</vt:lpstr>
      <vt:lpstr>Arial</vt:lpstr>
      <vt:lpstr>Montserrat</vt:lpstr>
      <vt:lpstr>Cadwal template</vt:lpstr>
      <vt:lpstr>Modificaciones al Acuerdo por el que la Secretaría de Economía emite reglas y criterios de carácter general en materia de comercio exterior</vt:lpstr>
      <vt:lpstr>Dos modificaciones durante el mes de Diciembre de 2016</vt:lpstr>
      <vt:lpstr>1. Requisitos específicos a cumplir con mercancías comprendidas en el  Anexo II del DIMMEX</vt:lpstr>
      <vt:lpstr>Modificaciones al  Decreto IMMEX</vt:lpstr>
      <vt:lpstr>Presentación de PowerPoint</vt:lpstr>
      <vt:lpstr>Anexo II del Decreto IMMEX</vt:lpstr>
      <vt:lpstr>Capítulo 3.3 del Acuerdo por el que la Secretaría de Economía emite reglas y criterios de carácter general en materia de comercio exterior</vt:lpstr>
      <vt:lpstr>Presentación autorizada de mercancías (3.3.4)</vt:lpstr>
      <vt:lpstr>Solicitud de  ampliación. (3.3.3)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   Ampliación subsecuente 3.3.6.</vt:lpstr>
      <vt:lpstr>      Desperdicios 3.3.9.</vt:lpstr>
      <vt:lpstr>      Actividades de servicios</vt:lpstr>
      <vt:lpstr>Empresas certificadas</vt:lpstr>
      <vt:lpstr>2. Autorizaciones de la Secretaría de Economía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3. Regulaciones y restricciones no arancelarias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 por  su atención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Modificaciones al Acuerdo por el que la Secretaría de Economía emite reglas y criterios de carácter general en materia de comercio exterior</dc:title>
  <dc:creator>hectorlopez</dc:creator>
  <cp:lastModifiedBy>hectorlopez</cp:lastModifiedBy>
  <cp:revision>154</cp:revision>
  <dcterms:modified xsi:type="dcterms:W3CDTF">2017-01-11T13:10:48Z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1866078115</vt:i4>
  </property>
  <property fmtid="{D5CDD505-2E9C-101B-9397-08002B2CF9AE}" pid="3" name="_NewReviewCycle">
    <vt:lpwstr/>
  </property>
  <property fmtid="{D5CDD505-2E9C-101B-9397-08002B2CF9AE}" pid="4" name="_EmailSubject">
    <vt:lpwstr>Presentaciones</vt:lpwstr>
  </property>
  <property fmtid="{D5CDD505-2E9C-101B-9397-08002B2CF9AE}" pid="5" name="_AuthorEmail">
    <vt:lpwstr>salvador.dominguez@corning.com</vt:lpwstr>
  </property>
  <property fmtid="{D5CDD505-2E9C-101B-9397-08002B2CF9AE}" pid="6" name="_AuthorEmailDisplayName">
    <vt:lpwstr>Dominguez, Salvador Eugenio</vt:lpwstr>
  </property>
  <property fmtid="{D5CDD505-2E9C-101B-9397-08002B2CF9AE}" pid="7" name="_PreviousAdHocReviewCycleID">
    <vt:i4>-389365824</vt:i4>
  </property>
</Properties>
</file>